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15.xml" ContentType="application/vnd.openxmlformats-officedocument.presentationml.notesSlid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  <p:sldMasterId id="2147483984" r:id="rId2"/>
    <p:sldMasterId id="2147484008" r:id="rId3"/>
  </p:sldMasterIdLst>
  <p:notesMasterIdLst>
    <p:notesMasterId r:id="rId36"/>
  </p:notesMasterIdLst>
  <p:sldIdLst>
    <p:sldId id="256" r:id="rId4"/>
    <p:sldId id="275" r:id="rId5"/>
    <p:sldId id="281" r:id="rId6"/>
    <p:sldId id="289" r:id="rId7"/>
    <p:sldId id="276" r:id="rId8"/>
    <p:sldId id="282" r:id="rId9"/>
    <p:sldId id="283" r:id="rId10"/>
    <p:sldId id="284" r:id="rId11"/>
    <p:sldId id="297" r:id="rId12"/>
    <p:sldId id="316" r:id="rId13"/>
    <p:sldId id="287" r:id="rId14"/>
    <p:sldId id="295" r:id="rId15"/>
    <p:sldId id="308" r:id="rId16"/>
    <p:sldId id="296" r:id="rId17"/>
    <p:sldId id="307" r:id="rId18"/>
    <p:sldId id="315" r:id="rId19"/>
    <p:sldId id="314" r:id="rId20"/>
    <p:sldId id="298" r:id="rId21"/>
    <p:sldId id="313" r:id="rId22"/>
    <p:sldId id="301" r:id="rId23"/>
    <p:sldId id="320" r:id="rId24"/>
    <p:sldId id="303" r:id="rId25"/>
    <p:sldId id="318" r:id="rId26"/>
    <p:sldId id="321" r:id="rId27"/>
    <p:sldId id="306" r:id="rId28"/>
    <p:sldId id="309" r:id="rId29"/>
    <p:sldId id="310" r:id="rId30"/>
    <p:sldId id="311" r:id="rId31"/>
    <p:sldId id="312" r:id="rId32"/>
    <p:sldId id="322" r:id="rId33"/>
    <p:sldId id="271" r:id="rId34"/>
    <p:sldId id="286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988"/>
    <a:srgbClr val="F864D1"/>
    <a:srgbClr val="FBA3E4"/>
    <a:srgbClr val="CCEC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EE7E6-99EA-4530-BE1E-58C2AEBAFBC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7CCA569-1C65-4A01-85E1-2345FCA39699}">
      <dgm:prSet custT="1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chemeClr val="bg1"/>
          </a:solidFill>
        </a:ln>
        <a:effectLst/>
      </dgm:spPr>
      <dgm:t>
        <a:bodyPr/>
        <a:lstStyle/>
        <a:p>
          <a:pPr algn="r" rtl="0" latinLnBrk="1"/>
          <a:r>
            <a:rPr lang="en-US" sz="2000" b="1" dirty="0" smtClean="0">
              <a:effectLst/>
              <a:latin typeface="HY동녘M" pitchFamily="18" charset="-127"/>
              <a:ea typeface="HY동녘M" pitchFamily="18" charset="-127"/>
            </a:rPr>
            <a:t>Ⅰ.</a:t>
          </a:r>
          <a:r>
            <a:rPr lang="ko-KR" altLang="en-US" sz="2000" b="1" dirty="0" smtClean="0">
              <a:effectLst/>
              <a:latin typeface="HY동녘M" pitchFamily="18" charset="-127"/>
              <a:ea typeface="HY동녘M" pitchFamily="18" charset="-127"/>
            </a:rPr>
            <a:t>국가현황</a:t>
          </a:r>
          <a:endParaRPr lang="ko-KR" sz="2000" b="1" dirty="0">
            <a:effectLst/>
            <a:latin typeface="HY동녘M" pitchFamily="18" charset="-127"/>
            <a:ea typeface="HY동녘M" pitchFamily="18" charset="-127"/>
          </a:endParaRPr>
        </a:p>
      </dgm:t>
    </dgm:pt>
    <dgm:pt modelId="{8AE97C88-3EA4-47E3-8218-4FEF3CB8638E}" type="parTrans" cxnId="{7B530D6E-B8C9-46B4-B057-522BE0A0CA3E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6D89712C-997F-4DA5-83FC-7923CAFCD490}" type="sibTrans" cxnId="{7B530D6E-B8C9-46B4-B057-522BE0A0CA3E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60A99D61-C7F6-4954-BCC1-794024BD7261}">
      <dgm:prSet custT="1"/>
      <dgm:spPr/>
      <dgm:t>
        <a:bodyPr/>
        <a:lstStyle/>
        <a:p>
          <a:pPr algn="ctr" rtl="0" latinLnBrk="1"/>
          <a:r>
            <a:rPr lang="en-US" sz="2000" dirty="0" smtClean="0">
              <a:latin typeface="HY동녘M" pitchFamily="18" charset="-127"/>
              <a:ea typeface="HY동녘M" pitchFamily="18" charset="-127"/>
            </a:rPr>
            <a:t>  </a:t>
          </a:r>
          <a:r>
            <a:rPr lang="en-US" sz="2000" b="1" dirty="0" smtClean="0">
              <a:latin typeface="HY동녘M" pitchFamily="18" charset="-127"/>
              <a:ea typeface="HY동녘M" pitchFamily="18" charset="-127"/>
            </a:rPr>
            <a:t>Ⅱ.</a:t>
          </a:r>
          <a:r>
            <a:rPr lang="ko-KR" sz="2000" b="1" dirty="0" smtClean="0">
              <a:latin typeface="HY동녘M" pitchFamily="18" charset="-127"/>
              <a:ea typeface="HY동녘M" pitchFamily="18" charset="-127"/>
            </a:rPr>
            <a:t>캐나다</a:t>
          </a:r>
          <a:r>
            <a:rPr lang="en-US" altLang="ko-KR" sz="2000" b="1" dirty="0" smtClean="0">
              <a:latin typeface="HY동녘M" pitchFamily="18" charset="-127"/>
              <a:ea typeface="HY동녘M" pitchFamily="18" charset="-127"/>
            </a:rPr>
            <a:t> </a:t>
          </a:r>
          <a:r>
            <a:rPr lang="ko-KR" sz="2000" b="1" dirty="0" smtClean="0">
              <a:latin typeface="HY동녘M" pitchFamily="18" charset="-127"/>
              <a:ea typeface="HY동녘M" pitchFamily="18" charset="-127"/>
            </a:rPr>
            <a:t>경찰의 역사</a:t>
          </a:r>
          <a:endParaRPr lang="ko-KR" sz="2000" b="1" dirty="0">
            <a:latin typeface="HY동녘M" pitchFamily="18" charset="-127"/>
            <a:ea typeface="HY동녘M" pitchFamily="18" charset="-127"/>
          </a:endParaRPr>
        </a:p>
      </dgm:t>
    </dgm:pt>
    <dgm:pt modelId="{0C7D4967-DC69-493F-961E-2E723DE6A9D3}" type="parTrans" cxnId="{C4F394E3-6967-4F9F-B428-A21C366C8EBB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532CDE1C-E00D-4021-B999-F3F61DB6CC64}" type="sibTrans" cxnId="{C4F394E3-6967-4F9F-B428-A21C366C8EBB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A6FBA62F-05B6-4552-8AC2-698B313C14EF}">
      <dgm:prSet custT="1"/>
      <dgm:spPr/>
      <dgm:t>
        <a:bodyPr/>
        <a:lstStyle/>
        <a:p>
          <a:pPr rtl="0" latinLnBrk="1"/>
          <a:r>
            <a:rPr lang="en-US" sz="2000" dirty="0" smtClean="0">
              <a:latin typeface="HY동녘M" pitchFamily="18" charset="-127"/>
              <a:ea typeface="HY동녘M" pitchFamily="18" charset="-127"/>
            </a:rPr>
            <a:t>   </a:t>
          </a:r>
          <a:r>
            <a:rPr lang="en-US" sz="2000" b="1" dirty="0" smtClean="0">
              <a:latin typeface="HY동녘M" pitchFamily="18" charset="-127"/>
              <a:ea typeface="HY동녘M" pitchFamily="18" charset="-127"/>
            </a:rPr>
            <a:t>Ⅲ.</a:t>
          </a:r>
          <a:r>
            <a:rPr lang="ko-KR" sz="2000" b="1" dirty="0" smtClean="0">
              <a:latin typeface="HY동녘M" pitchFamily="18" charset="-127"/>
              <a:ea typeface="HY동녘M" pitchFamily="18" charset="-127"/>
            </a:rPr>
            <a:t>캐나다의 정치제도</a:t>
          </a:r>
          <a:endParaRPr lang="ko-KR" sz="2000" b="1" dirty="0">
            <a:latin typeface="HY동녘M" pitchFamily="18" charset="-127"/>
            <a:ea typeface="HY동녘M" pitchFamily="18" charset="-127"/>
          </a:endParaRPr>
        </a:p>
      </dgm:t>
    </dgm:pt>
    <dgm:pt modelId="{EAB9AD5D-E517-48A5-821D-EEA03A4EEA4B}" type="parTrans" cxnId="{9B2D7168-D8F9-485D-9BE8-D4311986CBBC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49AA2190-AC28-416C-97FC-BCBAC421FFF1}" type="sibTrans" cxnId="{9B2D7168-D8F9-485D-9BE8-D4311986CBBC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69D057E8-B42D-4E52-A7C6-99E7A6C609D6}">
      <dgm:prSet custT="1"/>
      <dgm:spPr/>
      <dgm:t>
        <a:bodyPr/>
        <a:lstStyle/>
        <a:p>
          <a:pPr rtl="0" latinLnBrk="1"/>
          <a:r>
            <a:rPr lang="en-US" sz="2000" dirty="0" smtClean="0">
              <a:latin typeface="HY동녘M" pitchFamily="18" charset="-127"/>
              <a:ea typeface="HY동녘M" pitchFamily="18" charset="-127"/>
            </a:rPr>
            <a:t> </a:t>
          </a:r>
          <a:r>
            <a:rPr lang="en-US" sz="2000" b="1" dirty="0" smtClean="0">
              <a:latin typeface="HY동녘M" pitchFamily="18" charset="-127"/>
              <a:ea typeface="HY동녘M" pitchFamily="18" charset="-127"/>
            </a:rPr>
            <a:t>Ⅳ.</a:t>
          </a:r>
          <a:r>
            <a:rPr lang="ko-KR" sz="2000" b="1" dirty="0" smtClean="0">
              <a:latin typeface="HY동녘M" pitchFamily="18" charset="-127"/>
              <a:ea typeface="HY동녘M" pitchFamily="18" charset="-127"/>
            </a:rPr>
            <a:t>캐나다의 경찰</a:t>
          </a:r>
          <a:r>
            <a:rPr lang="ko-KR" altLang="en-US" sz="2000" b="1" dirty="0" smtClean="0">
              <a:latin typeface="HY동녘M" pitchFamily="18" charset="-127"/>
              <a:ea typeface="HY동녘M" pitchFamily="18" charset="-127"/>
            </a:rPr>
            <a:t>조직</a:t>
          </a:r>
          <a:endParaRPr lang="ko-KR" sz="2000" b="1" dirty="0">
            <a:latin typeface="HY동녘M" pitchFamily="18" charset="-127"/>
            <a:ea typeface="HY동녘M" pitchFamily="18" charset="-127"/>
          </a:endParaRPr>
        </a:p>
      </dgm:t>
    </dgm:pt>
    <dgm:pt modelId="{F530BBBE-6D91-42F9-8044-40CF0292AB6E}" type="parTrans" cxnId="{EB834A15-049C-49F0-B303-8CCA0C9D1123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C008AAC0-062C-417E-9A66-62D03C13A085}" type="sibTrans" cxnId="{EB834A15-049C-49F0-B303-8CCA0C9D1123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65F18788-F2C8-411B-A703-B9CA28F86C75}">
      <dgm:prSet custT="1"/>
      <dgm:spPr>
        <a:solidFill>
          <a:srgbClr val="F15988"/>
        </a:solidFill>
      </dgm:spPr>
      <dgm:t>
        <a:bodyPr/>
        <a:lstStyle/>
        <a:p>
          <a:pPr algn="l" rtl="0" latinLnBrk="1"/>
          <a:r>
            <a:rPr lang="en-US" sz="1600" dirty="0" smtClean="0">
              <a:latin typeface="HY동녘M" pitchFamily="18" charset="-127"/>
              <a:ea typeface="HY동녘M" pitchFamily="18" charset="-127"/>
            </a:rPr>
            <a:t>1. </a:t>
          </a:r>
          <a:r>
            <a:rPr lang="ko-KR" altLang="en-US" sz="1600" dirty="0" smtClean="0">
              <a:latin typeface="HY동녘M" pitchFamily="18" charset="-127"/>
              <a:ea typeface="HY동녘M" pitchFamily="18" charset="-127"/>
            </a:rPr>
            <a:t>연방경찰</a:t>
          </a:r>
          <a:r>
            <a:rPr lang="en-US" altLang="ko-KR" sz="1600" dirty="0" smtClean="0">
              <a:latin typeface="HY동녘M" pitchFamily="18" charset="-127"/>
              <a:ea typeface="HY동녘M" pitchFamily="18" charset="-127"/>
            </a:rPr>
            <a:t>(RCMP)</a:t>
          </a:r>
          <a:r>
            <a:rPr lang="ko-KR" sz="1600" dirty="0" smtClean="0">
              <a:latin typeface="HY동녘M" pitchFamily="18" charset="-127"/>
              <a:ea typeface="HY동녘M" pitchFamily="18" charset="-127"/>
            </a:rPr>
            <a:t> </a:t>
          </a:r>
          <a:endParaRPr lang="ko-KR" sz="1600" dirty="0">
            <a:latin typeface="HY동녘M" pitchFamily="18" charset="-127"/>
            <a:ea typeface="HY동녘M" pitchFamily="18" charset="-127"/>
          </a:endParaRPr>
        </a:p>
      </dgm:t>
    </dgm:pt>
    <dgm:pt modelId="{F8978162-38ED-4B28-9816-79BE5EE97153}" type="parTrans" cxnId="{60865B1B-ED4D-412E-BF58-814CC723B821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7F03EF95-F7A6-4804-9EDE-D79A37A17CCE}" type="sibTrans" cxnId="{60865B1B-ED4D-412E-BF58-814CC723B821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55FB1078-A8F2-4557-9E0A-76FC11416D49}">
      <dgm:prSet custT="1"/>
      <dgm:spPr>
        <a:solidFill>
          <a:srgbClr val="FBA3E4"/>
        </a:solidFill>
      </dgm:spPr>
      <dgm:t>
        <a:bodyPr/>
        <a:lstStyle/>
        <a:p>
          <a:pPr algn="r" rtl="0" latinLnBrk="1"/>
          <a:r>
            <a:rPr lang="en-US" sz="1400" dirty="0" smtClean="0">
              <a:latin typeface="HY동녘M" pitchFamily="18" charset="-127"/>
              <a:ea typeface="HY동녘M" pitchFamily="18" charset="-127"/>
            </a:rPr>
            <a:t>(1) </a:t>
          </a:r>
          <a:r>
            <a:rPr lang="ko-KR" altLang="en-US" sz="1400" dirty="0" smtClean="0">
              <a:latin typeface="HY동녘M" pitchFamily="18" charset="-127"/>
              <a:ea typeface="HY동녘M" pitchFamily="18" charset="-127"/>
            </a:rPr>
            <a:t>주 </a:t>
          </a:r>
          <a:r>
            <a:rPr lang="ko-KR" sz="1400" dirty="0" smtClean="0">
              <a:latin typeface="HY동녘M" pitchFamily="18" charset="-127"/>
              <a:ea typeface="HY동녘M" pitchFamily="18" charset="-127"/>
            </a:rPr>
            <a:t>경찰</a:t>
          </a:r>
          <a:endParaRPr lang="ko-KR" sz="1400" dirty="0">
            <a:latin typeface="HY동녘M" pitchFamily="18" charset="-127"/>
            <a:ea typeface="HY동녘M" pitchFamily="18" charset="-127"/>
          </a:endParaRPr>
        </a:p>
      </dgm:t>
    </dgm:pt>
    <dgm:pt modelId="{AE6F1B56-973B-4DF4-B0AE-7923E4540EB9}" type="parTrans" cxnId="{CBF114FB-C7DE-4DBE-8F5A-5978506F5D09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34E8B201-D48C-458E-B4FD-5A50156E9AAB}" type="sibTrans" cxnId="{CBF114FB-C7DE-4DBE-8F5A-5978506F5D09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CEDB7B01-0831-4642-BD5A-3DD02286419C}">
      <dgm:prSet custT="1"/>
      <dgm:spPr>
        <a:solidFill>
          <a:schemeClr val="accent3"/>
        </a:solidFill>
      </dgm:spPr>
      <dgm:t>
        <a:bodyPr/>
        <a:lstStyle/>
        <a:p>
          <a:pPr algn="r" rtl="0" latinLnBrk="1"/>
          <a:r>
            <a:rPr lang="en-US" sz="1400" dirty="0" smtClean="0">
              <a:latin typeface="HY동녘M" pitchFamily="18" charset="-127"/>
              <a:ea typeface="HY동녘M" pitchFamily="18" charset="-127"/>
            </a:rPr>
            <a:t>(2) </a:t>
          </a:r>
          <a:r>
            <a:rPr lang="ko-KR" altLang="en-US" sz="1400" dirty="0" smtClean="0">
              <a:latin typeface="HY동녘M" pitchFamily="18" charset="-127"/>
              <a:ea typeface="HY동녘M" pitchFamily="18" charset="-127"/>
            </a:rPr>
            <a:t>시</a:t>
          </a:r>
          <a:r>
            <a:rPr lang="en-US" altLang="ko-KR" sz="1400" dirty="0" smtClean="0">
              <a:latin typeface="HY동녘M" pitchFamily="18" charset="-127"/>
              <a:ea typeface="HY동녘M" pitchFamily="18" charset="-127"/>
            </a:rPr>
            <a:t>.</a:t>
          </a:r>
          <a:r>
            <a:rPr lang="ko-KR" altLang="en-US" sz="1400" dirty="0" smtClean="0">
              <a:latin typeface="HY동녘M" pitchFamily="18" charset="-127"/>
              <a:ea typeface="HY동녘M" pitchFamily="18" charset="-127"/>
            </a:rPr>
            <a:t>군 자치</a:t>
          </a:r>
          <a:r>
            <a:rPr lang="ko-KR" sz="1400" dirty="0" smtClean="0">
              <a:latin typeface="HY동녘M" pitchFamily="18" charset="-127"/>
              <a:ea typeface="HY동녘M" pitchFamily="18" charset="-127"/>
            </a:rPr>
            <a:t>경찰</a:t>
          </a:r>
          <a:endParaRPr lang="ko-KR" sz="1400" dirty="0">
            <a:latin typeface="HY동녘M" pitchFamily="18" charset="-127"/>
            <a:ea typeface="HY동녘M" pitchFamily="18" charset="-127"/>
          </a:endParaRPr>
        </a:p>
      </dgm:t>
    </dgm:pt>
    <dgm:pt modelId="{9912DC5E-D42E-4C3B-8AE6-AEBEDD06CB71}" type="parTrans" cxnId="{414325F2-6A3A-4534-9D78-3E39CFF94437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D86E515C-C1E6-4534-9DDD-9E4D09A119A9}" type="sibTrans" cxnId="{414325F2-6A3A-4534-9D78-3E39CFF94437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9F7C04B1-45D6-4962-A1C8-D6C3117CBCB4}">
      <dgm:prSet custT="1"/>
      <dgm:spPr>
        <a:solidFill>
          <a:srgbClr val="F15988"/>
        </a:solidFill>
      </dgm:spPr>
      <dgm:t>
        <a:bodyPr/>
        <a:lstStyle/>
        <a:p>
          <a:pPr algn="l" rtl="0" latinLnBrk="1"/>
          <a:r>
            <a:rPr lang="en-US" sz="1600" dirty="0" smtClean="0">
              <a:latin typeface="HY동녘M" pitchFamily="18" charset="-127"/>
              <a:ea typeface="HY동녘M" pitchFamily="18" charset="-127"/>
            </a:rPr>
            <a:t> 2.</a:t>
          </a:r>
          <a:r>
            <a:rPr lang="ko-KR" altLang="en-US" sz="1600" dirty="0" smtClean="0">
              <a:latin typeface="HY동녘M" pitchFamily="18" charset="-127"/>
              <a:ea typeface="HY동녘M" pitchFamily="18" charset="-127"/>
            </a:rPr>
            <a:t>자치경찰조직</a:t>
          </a:r>
          <a:endParaRPr lang="ko-KR" sz="1600" dirty="0">
            <a:latin typeface="HY동녘M" pitchFamily="18" charset="-127"/>
            <a:ea typeface="HY동녘M" pitchFamily="18" charset="-127"/>
          </a:endParaRPr>
        </a:p>
      </dgm:t>
    </dgm:pt>
    <dgm:pt modelId="{AD7C238A-F7FB-4BC8-8BC7-3E06588EC3E4}" type="parTrans" cxnId="{A0A9F230-9EA0-4140-8F22-4911DF35B37B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E23CCF8F-107E-4C01-AA36-5156F61D9071}" type="sibTrans" cxnId="{A0A9F230-9EA0-4140-8F22-4911DF35B37B}">
      <dgm:prSet/>
      <dgm:spPr/>
      <dgm:t>
        <a:bodyPr/>
        <a:lstStyle/>
        <a:p>
          <a:pPr latinLnBrk="1"/>
          <a:endParaRPr lang="ko-KR" altLang="en-US">
            <a:latin typeface="HY동녘M" pitchFamily="18" charset="-127"/>
            <a:ea typeface="HY동녘M" pitchFamily="18" charset="-127"/>
          </a:endParaRPr>
        </a:p>
      </dgm:t>
    </dgm:pt>
    <dgm:pt modelId="{D294E213-DF88-45FC-8808-4B781152145A}" type="pres">
      <dgm:prSet presAssocID="{DBDEE7E6-99EA-4530-BE1E-58C2AEBAFBC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717EDD-1EA2-4B3A-8857-AA3C1E8EF942}" type="pres">
      <dgm:prSet presAssocID="{F7CCA569-1C65-4A01-85E1-2345FCA39699}" presName="composite" presStyleCnt="0"/>
      <dgm:spPr/>
    </dgm:pt>
    <dgm:pt modelId="{F15B7C16-5073-455F-804E-061AD05C03CD}" type="pres">
      <dgm:prSet presAssocID="{F7CCA569-1C65-4A01-85E1-2345FCA39699}" presName="imgShp" presStyleLbl="fgImgPlace1" presStyleIdx="0" presStyleCnt="8" custScaleX="202847" custScaleY="214542" custLinFactX="-31182" custLinFactNeighborX="-100000" custLinFactNeighborY="-6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C42E74-933C-46D6-B1E1-BEB8244A844B}" type="pres">
      <dgm:prSet presAssocID="{F7CCA569-1C65-4A01-85E1-2345FCA39699}" presName="txShp" presStyleLbl="node1" presStyleIdx="0" presStyleCnt="8" custScaleX="103043" custScaleY="18761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ECAF96-DFAA-4F86-971C-9BBEC49A7B3D}" type="pres">
      <dgm:prSet presAssocID="{6D89712C-997F-4DA5-83FC-7923CAFCD490}" presName="spacing" presStyleCnt="0"/>
      <dgm:spPr/>
    </dgm:pt>
    <dgm:pt modelId="{F0E9E84F-DD20-4245-B176-7E98806C34E2}" type="pres">
      <dgm:prSet presAssocID="{60A99D61-C7F6-4954-BCC1-794024BD7261}" presName="composite" presStyleCnt="0"/>
      <dgm:spPr/>
    </dgm:pt>
    <dgm:pt modelId="{8CC06078-E47B-40B1-A1A8-8D7194E96007}" type="pres">
      <dgm:prSet presAssocID="{60A99D61-C7F6-4954-BCC1-794024BD7261}" presName="imgShp" presStyleLbl="fgImgPlace1" presStyleIdx="1" presStyleCnt="8" custScaleX="199290" custScaleY="183356" custLinFactX="-41363" custLinFactNeighborX="-100000" custLinFactNeighborY="-100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A8F6ED-FEB6-489C-A086-B6FFE1941AD2}" type="pres">
      <dgm:prSet presAssocID="{60A99D61-C7F6-4954-BCC1-794024BD7261}" presName="txShp" presStyleLbl="node1" presStyleIdx="1" presStyleCnt="8" custScaleX="101995" custScaleY="169019" custLinFactNeighborX="600" custLinFactNeighborY="778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1EEBAB-96D6-4CC0-BA3C-E3CD2C5445CB}" type="pres">
      <dgm:prSet presAssocID="{532CDE1C-E00D-4021-B999-F3F61DB6CC64}" presName="spacing" presStyleCnt="0"/>
      <dgm:spPr/>
    </dgm:pt>
    <dgm:pt modelId="{B4106347-85E3-4A4B-82F9-F7B9F0C6E502}" type="pres">
      <dgm:prSet presAssocID="{A6FBA62F-05B6-4552-8AC2-698B313C14EF}" presName="composite" presStyleCnt="0"/>
      <dgm:spPr/>
    </dgm:pt>
    <dgm:pt modelId="{3B126677-7F14-486D-8960-C166EE98DBA4}" type="pres">
      <dgm:prSet presAssocID="{A6FBA62F-05B6-4552-8AC2-698B313C14EF}" presName="imgShp" presStyleLbl="fgImgPlace1" presStyleIdx="2" presStyleCnt="8" custScaleX="195585" custScaleY="195585" custLinFactX="-41627" custLinFactNeighborX="-100000" custLinFactNeighborY="-68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F9D413-A56C-41D0-AE54-DE0F9E152ADE}" type="pres">
      <dgm:prSet presAssocID="{A6FBA62F-05B6-4552-8AC2-698B313C14EF}" presName="txShp" presStyleLbl="node1" presStyleIdx="2" presStyleCnt="8" custScaleX="102337" custScaleY="161642" custLinFactNeighborX="562" custLinFactNeighborY="-117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F484F8-D784-4768-ABE7-00905FDDB73B}" type="pres">
      <dgm:prSet presAssocID="{49AA2190-AC28-416C-97FC-BCBAC421FFF1}" presName="spacing" presStyleCnt="0"/>
      <dgm:spPr/>
    </dgm:pt>
    <dgm:pt modelId="{8BF2F6E9-E406-478D-9CE3-FD4B454A98DD}" type="pres">
      <dgm:prSet presAssocID="{69D057E8-B42D-4E52-A7C6-99E7A6C609D6}" presName="composite" presStyleCnt="0"/>
      <dgm:spPr/>
    </dgm:pt>
    <dgm:pt modelId="{3D4C2941-8BF0-475E-BACF-93614F8BD9D4}" type="pres">
      <dgm:prSet presAssocID="{69D057E8-B42D-4E52-A7C6-99E7A6C609D6}" presName="imgShp" presStyleLbl="fgImgPlace1" presStyleIdx="3" presStyleCnt="8" custScaleX="205085" custScaleY="221174" custLinFactX="-48894" custLinFactNeighborX="-100000" custLinFactNeighborY="-160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F17A02-F745-4ABD-A81D-10F3CD196B06}" type="pres">
      <dgm:prSet presAssocID="{69D057E8-B42D-4E52-A7C6-99E7A6C609D6}" presName="txShp" presStyleLbl="node1" presStyleIdx="3" presStyleCnt="8" custScaleX="100753" custScaleY="181739" custLinFactNeighborX="1346" custLinFactNeighborY="-2624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08DFBA-80FC-4B77-9D31-7E55E52A2A72}" type="pres">
      <dgm:prSet presAssocID="{C008AAC0-062C-417E-9A66-62D03C13A085}" presName="spacing" presStyleCnt="0"/>
      <dgm:spPr/>
    </dgm:pt>
    <dgm:pt modelId="{C117819F-3EE9-4529-AD7A-91CD393A7081}" type="pres">
      <dgm:prSet presAssocID="{65F18788-F2C8-411B-A703-B9CA28F86C75}" presName="composite" presStyleCnt="0"/>
      <dgm:spPr/>
    </dgm:pt>
    <dgm:pt modelId="{39090B61-AD75-4A35-BF4E-5EE4FDEC6C01}" type="pres">
      <dgm:prSet presAssocID="{65F18788-F2C8-411B-A703-B9CA28F86C75}" presName="imgShp" presStyleLbl="fgImgPlace1" presStyleIdx="4" presStyleCnt="8" custScaleX="115363" custScaleY="130932" custLinFactNeighborX="59349" custLinFactNeighborY="-4651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220F4B-A080-42FC-8752-B60C9F37E81C}" type="pres">
      <dgm:prSet presAssocID="{65F18788-F2C8-411B-A703-B9CA28F86C75}" presName="txShp" presStyleLbl="node1" presStyleIdx="4" presStyleCnt="8" custFlipVert="1" custScaleX="75346" custScaleY="130255" custLinFactNeighborX="9497" custLinFactNeighborY="-6129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7BB1CB-F1F9-4C51-90E2-C0D48E93EE88}" type="pres">
      <dgm:prSet presAssocID="{7F03EF95-F7A6-4804-9EDE-D79A37A17CCE}" presName="spacing" presStyleCnt="0"/>
      <dgm:spPr/>
    </dgm:pt>
    <dgm:pt modelId="{4C12FF73-CACE-44C8-A142-A06909E0FC73}" type="pres">
      <dgm:prSet presAssocID="{55FB1078-A8F2-4557-9E0A-76FC11416D49}" presName="composite" presStyleCnt="0"/>
      <dgm:spPr/>
    </dgm:pt>
    <dgm:pt modelId="{A91FBE73-F983-4DE8-9A57-EC01CBE47F33}" type="pres">
      <dgm:prSet presAssocID="{55FB1078-A8F2-4557-9E0A-76FC11416D49}" presName="imgShp" presStyleLbl="fgImgPlace1" presStyleIdx="5" presStyleCnt="8" custScaleX="91374" custScaleY="99999" custLinFactX="87870" custLinFactY="100000" custLinFactNeighborX="100000" custLinFactNeighborY="13233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3672ED6-EFFA-4BB6-B95D-194FFC873167}" type="pres">
      <dgm:prSet presAssocID="{55FB1078-A8F2-4557-9E0A-76FC11416D49}" presName="txShp" presStyleLbl="node1" presStyleIdx="5" presStyleCnt="8" custScaleX="64911" custScaleY="112228" custLinFactNeighborX="11655" custLinFactNeighborY="8573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970D41-D891-4D79-ACBC-1B5688F55D96}" type="pres">
      <dgm:prSet presAssocID="{34E8B201-D48C-458E-B4FD-5A50156E9AAB}" presName="spacing" presStyleCnt="0"/>
      <dgm:spPr/>
    </dgm:pt>
    <dgm:pt modelId="{20A96599-53CC-4AC6-9DC3-CC82FA4EED19}" type="pres">
      <dgm:prSet presAssocID="{CEDB7B01-0831-4642-BD5A-3DD02286419C}" presName="composite" presStyleCnt="0"/>
      <dgm:spPr/>
    </dgm:pt>
    <dgm:pt modelId="{A94361FB-543D-4452-9FCE-A3BBF7B22049}" type="pres">
      <dgm:prSet presAssocID="{CEDB7B01-0831-4642-BD5A-3DD02286419C}" presName="imgShp" presStyleLbl="fgImgPlace1" presStyleIdx="6" presStyleCnt="8" custScaleX="80275" custLinFactX="84837" custLinFactNeighborX="100000" custLinFactNeighborY="-536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B9A9B5E-BA6B-4415-9F07-8B7237C015B0}" type="pres">
      <dgm:prSet presAssocID="{CEDB7B01-0831-4642-BD5A-3DD02286419C}" presName="txShp" presStyleLbl="node1" presStyleIdx="6" presStyleCnt="8" custScaleX="64781" custScaleY="103743" custLinFactNeighborX="12186" custLinFactNeighborY="898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7D641D-006C-4AC0-B153-01C7E2B985A7}" type="pres">
      <dgm:prSet presAssocID="{D86E515C-C1E6-4534-9DDD-9E4D09A119A9}" presName="spacing" presStyleCnt="0"/>
      <dgm:spPr/>
    </dgm:pt>
    <dgm:pt modelId="{E6E36119-8163-4492-880A-C2B1907F6A8D}" type="pres">
      <dgm:prSet presAssocID="{9F7C04B1-45D6-4962-A1C8-D6C3117CBCB4}" presName="composite" presStyleCnt="0"/>
      <dgm:spPr/>
    </dgm:pt>
    <dgm:pt modelId="{75CCC1F8-7185-4669-99AF-15E5046A4E51}" type="pres">
      <dgm:prSet presAssocID="{9F7C04B1-45D6-4962-A1C8-D6C3117CBCB4}" presName="imgShp" presStyleLbl="fgImgPlace1" presStyleIdx="7" presStyleCnt="8" custScaleX="110699" custScaleY="141956" custLinFactY="-163864" custLinFactNeighborX="63896" custLinFactNeighborY="-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08643F-73D3-4870-BD73-48D0BD4A6B4E}" type="pres">
      <dgm:prSet presAssocID="{9F7C04B1-45D6-4962-A1C8-D6C3117CBCB4}" presName="txShp" presStyleLbl="node1" presStyleIdx="7" presStyleCnt="8" custScaleX="74912" custScaleY="126285" custLinFactY="-177205" custLinFactNeighborX="9040" custLinFactNeighborY="-2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A73E535-12E4-424D-B271-CE84A6FB3B69}" type="presOf" srcId="{A6FBA62F-05B6-4552-8AC2-698B313C14EF}" destId="{2BF9D413-A56C-41D0-AE54-DE0F9E152ADE}" srcOrd="0" destOrd="0" presId="urn:microsoft.com/office/officeart/2005/8/layout/vList3"/>
    <dgm:cxn modelId="{AED42839-28D4-4796-BD72-3DCC85B46286}" type="presOf" srcId="{F7CCA569-1C65-4A01-85E1-2345FCA39699}" destId="{07C42E74-933C-46D6-B1E1-BEB8244A844B}" srcOrd="0" destOrd="0" presId="urn:microsoft.com/office/officeart/2005/8/layout/vList3"/>
    <dgm:cxn modelId="{5CB35E41-633D-44A1-B055-B8A37D8A8289}" type="presOf" srcId="{55FB1078-A8F2-4557-9E0A-76FC11416D49}" destId="{C3672ED6-EFFA-4BB6-B95D-194FFC873167}" srcOrd="0" destOrd="0" presId="urn:microsoft.com/office/officeart/2005/8/layout/vList3"/>
    <dgm:cxn modelId="{3D8083A0-7E07-46A9-95EF-6F407649445C}" type="presOf" srcId="{60A99D61-C7F6-4954-BCC1-794024BD7261}" destId="{A8A8F6ED-FEB6-489C-A086-B6FFE1941AD2}" srcOrd="0" destOrd="0" presId="urn:microsoft.com/office/officeart/2005/8/layout/vList3"/>
    <dgm:cxn modelId="{9B2D7168-D8F9-485D-9BE8-D4311986CBBC}" srcId="{DBDEE7E6-99EA-4530-BE1E-58C2AEBAFBC5}" destId="{A6FBA62F-05B6-4552-8AC2-698B313C14EF}" srcOrd="2" destOrd="0" parTransId="{EAB9AD5D-E517-48A5-821D-EEA03A4EEA4B}" sibTransId="{49AA2190-AC28-416C-97FC-BCBAC421FFF1}"/>
    <dgm:cxn modelId="{D94DCD38-E0A4-429D-945B-380B2761ECC3}" type="presOf" srcId="{69D057E8-B42D-4E52-A7C6-99E7A6C609D6}" destId="{75F17A02-F745-4ABD-A81D-10F3CD196B06}" srcOrd="0" destOrd="0" presId="urn:microsoft.com/office/officeart/2005/8/layout/vList3"/>
    <dgm:cxn modelId="{80248843-9DCD-4408-B33A-DF58C51E96C5}" type="presOf" srcId="{9F7C04B1-45D6-4962-A1C8-D6C3117CBCB4}" destId="{DE08643F-73D3-4870-BD73-48D0BD4A6B4E}" srcOrd="0" destOrd="0" presId="urn:microsoft.com/office/officeart/2005/8/layout/vList3"/>
    <dgm:cxn modelId="{CBF114FB-C7DE-4DBE-8F5A-5978506F5D09}" srcId="{DBDEE7E6-99EA-4530-BE1E-58C2AEBAFBC5}" destId="{55FB1078-A8F2-4557-9E0A-76FC11416D49}" srcOrd="5" destOrd="0" parTransId="{AE6F1B56-973B-4DF4-B0AE-7923E4540EB9}" sibTransId="{34E8B201-D48C-458E-B4FD-5A50156E9AAB}"/>
    <dgm:cxn modelId="{414325F2-6A3A-4534-9D78-3E39CFF94437}" srcId="{DBDEE7E6-99EA-4530-BE1E-58C2AEBAFBC5}" destId="{CEDB7B01-0831-4642-BD5A-3DD02286419C}" srcOrd="6" destOrd="0" parTransId="{9912DC5E-D42E-4C3B-8AE6-AEBEDD06CB71}" sibTransId="{D86E515C-C1E6-4534-9DDD-9E4D09A119A9}"/>
    <dgm:cxn modelId="{A0A9F230-9EA0-4140-8F22-4911DF35B37B}" srcId="{DBDEE7E6-99EA-4530-BE1E-58C2AEBAFBC5}" destId="{9F7C04B1-45D6-4962-A1C8-D6C3117CBCB4}" srcOrd="7" destOrd="0" parTransId="{AD7C238A-F7FB-4BC8-8BC7-3E06588EC3E4}" sibTransId="{E23CCF8F-107E-4C01-AA36-5156F61D9071}"/>
    <dgm:cxn modelId="{60865B1B-ED4D-412E-BF58-814CC723B821}" srcId="{DBDEE7E6-99EA-4530-BE1E-58C2AEBAFBC5}" destId="{65F18788-F2C8-411B-A703-B9CA28F86C75}" srcOrd="4" destOrd="0" parTransId="{F8978162-38ED-4B28-9816-79BE5EE97153}" sibTransId="{7F03EF95-F7A6-4804-9EDE-D79A37A17CCE}"/>
    <dgm:cxn modelId="{CA20F3D3-2FE8-4BD8-9E1A-5279E6C46E33}" type="presOf" srcId="{CEDB7B01-0831-4642-BD5A-3DD02286419C}" destId="{BB9A9B5E-BA6B-4415-9F07-8B7237C015B0}" srcOrd="0" destOrd="0" presId="urn:microsoft.com/office/officeart/2005/8/layout/vList3"/>
    <dgm:cxn modelId="{C4F394E3-6967-4F9F-B428-A21C366C8EBB}" srcId="{DBDEE7E6-99EA-4530-BE1E-58C2AEBAFBC5}" destId="{60A99D61-C7F6-4954-BCC1-794024BD7261}" srcOrd="1" destOrd="0" parTransId="{0C7D4967-DC69-493F-961E-2E723DE6A9D3}" sibTransId="{532CDE1C-E00D-4021-B999-F3F61DB6CC64}"/>
    <dgm:cxn modelId="{02B9C984-C7C6-4C84-B957-4FB472E49BF2}" type="presOf" srcId="{DBDEE7E6-99EA-4530-BE1E-58C2AEBAFBC5}" destId="{D294E213-DF88-45FC-8808-4B781152145A}" srcOrd="0" destOrd="0" presId="urn:microsoft.com/office/officeart/2005/8/layout/vList3"/>
    <dgm:cxn modelId="{9342264E-94AD-4D93-BA9E-D883FBF3D170}" type="presOf" srcId="{65F18788-F2C8-411B-A703-B9CA28F86C75}" destId="{DA220F4B-A080-42FC-8752-B60C9F37E81C}" srcOrd="0" destOrd="0" presId="urn:microsoft.com/office/officeart/2005/8/layout/vList3"/>
    <dgm:cxn modelId="{7B530D6E-B8C9-46B4-B057-522BE0A0CA3E}" srcId="{DBDEE7E6-99EA-4530-BE1E-58C2AEBAFBC5}" destId="{F7CCA569-1C65-4A01-85E1-2345FCA39699}" srcOrd="0" destOrd="0" parTransId="{8AE97C88-3EA4-47E3-8218-4FEF3CB8638E}" sibTransId="{6D89712C-997F-4DA5-83FC-7923CAFCD490}"/>
    <dgm:cxn modelId="{EB834A15-049C-49F0-B303-8CCA0C9D1123}" srcId="{DBDEE7E6-99EA-4530-BE1E-58C2AEBAFBC5}" destId="{69D057E8-B42D-4E52-A7C6-99E7A6C609D6}" srcOrd="3" destOrd="0" parTransId="{F530BBBE-6D91-42F9-8044-40CF0292AB6E}" sibTransId="{C008AAC0-062C-417E-9A66-62D03C13A085}"/>
    <dgm:cxn modelId="{8BB89156-089F-4722-A64B-1DA2770319BD}" type="presParOf" srcId="{D294E213-DF88-45FC-8808-4B781152145A}" destId="{61717EDD-1EA2-4B3A-8857-AA3C1E8EF942}" srcOrd="0" destOrd="0" presId="urn:microsoft.com/office/officeart/2005/8/layout/vList3"/>
    <dgm:cxn modelId="{4156E0E1-7BB6-4191-8FC2-C59B7D9EB36C}" type="presParOf" srcId="{61717EDD-1EA2-4B3A-8857-AA3C1E8EF942}" destId="{F15B7C16-5073-455F-804E-061AD05C03CD}" srcOrd="0" destOrd="0" presId="urn:microsoft.com/office/officeart/2005/8/layout/vList3"/>
    <dgm:cxn modelId="{28ED7735-F125-4C99-BE97-4EFBF7ED98A8}" type="presParOf" srcId="{61717EDD-1EA2-4B3A-8857-AA3C1E8EF942}" destId="{07C42E74-933C-46D6-B1E1-BEB8244A844B}" srcOrd="1" destOrd="0" presId="urn:microsoft.com/office/officeart/2005/8/layout/vList3"/>
    <dgm:cxn modelId="{03F2DA5C-A7D9-4C2B-B2EE-59B6B42A48B4}" type="presParOf" srcId="{D294E213-DF88-45FC-8808-4B781152145A}" destId="{E6ECAF96-DFAA-4F86-971C-9BBEC49A7B3D}" srcOrd="1" destOrd="0" presId="urn:microsoft.com/office/officeart/2005/8/layout/vList3"/>
    <dgm:cxn modelId="{93091E1E-A8C2-4D5F-845D-25ABCB04D0D1}" type="presParOf" srcId="{D294E213-DF88-45FC-8808-4B781152145A}" destId="{F0E9E84F-DD20-4245-B176-7E98806C34E2}" srcOrd="2" destOrd="0" presId="urn:microsoft.com/office/officeart/2005/8/layout/vList3"/>
    <dgm:cxn modelId="{3A59795D-15AD-49A0-B47D-B48A422C7255}" type="presParOf" srcId="{F0E9E84F-DD20-4245-B176-7E98806C34E2}" destId="{8CC06078-E47B-40B1-A1A8-8D7194E96007}" srcOrd="0" destOrd="0" presId="urn:microsoft.com/office/officeart/2005/8/layout/vList3"/>
    <dgm:cxn modelId="{BCF7B71A-59E0-4998-B146-442415C7157F}" type="presParOf" srcId="{F0E9E84F-DD20-4245-B176-7E98806C34E2}" destId="{A8A8F6ED-FEB6-489C-A086-B6FFE1941AD2}" srcOrd="1" destOrd="0" presId="urn:microsoft.com/office/officeart/2005/8/layout/vList3"/>
    <dgm:cxn modelId="{BB3C4E3E-69AB-4C26-AD78-8E96B5ACB149}" type="presParOf" srcId="{D294E213-DF88-45FC-8808-4B781152145A}" destId="{831EEBAB-96D6-4CC0-BA3C-E3CD2C5445CB}" srcOrd="3" destOrd="0" presId="urn:microsoft.com/office/officeart/2005/8/layout/vList3"/>
    <dgm:cxn modelId="{8821069C-979F-4286-AE81-0193536C8874}" type="presParOf" srcId="{D294E213-DF88-45FC-8808-4B781152145A}" destId="{B4106347-85E3-4A4B-82F9-F7B9F0C6E502}" srcOrd="4" destOrd="0" presId="urn:microsoft.com/office/officeart/2005/8/layout/vList3"/>
    <dgm:cxn modelId="{93E30A73-64B8-43CA-BE05-A719205E454B}" type="presParOf" srcId="{B4106347-85E3-4A4B-82F9-F7B9F0C6E502}" destId="{3B126677-7F14-486D-8960-C166EE98DBA4}" srcOrd="0" destOrd="0" presId="urn:microsoft.com/office/officeart/2005/8/layout/vList3"/>
    <dgm:cxn modelId="{E04E0154-104D-4739-9701-581EA21FEF30}" type="presParOf" srcId="{B4106347-85E3-4A4B-82F9-F7B9F0C6E502}" destId="{2BF9D413-A56C-41D0-AE54-DE0F9E152ADE}" srcOrd="1" destOrd="0" presId="urn:microsoft.com/office/officeart/2005/8/layout/vList3"/>
    <dgm:cxn modelId="{F5793028-F5E0-4AFC-B033-BEE7DA6E308C}" type="presParOf" srcId="{D294E213-DF88-45FC-8808-4B781152145A}" destId="{64F484F8-D784-4768-ABE7-00905FDDB73B}" srcOrd="5" destOrd="0" presId="urn:microsoft.com/office/officeart/2005/8/layout/vList3"/>
    <dgm:cxn modelId="{E1798E9E-9582-449B-8D57-B22CB6C0641A}" type="presParOf" srcId="{D294E213-DF88-45FC-8808-4B781152145A}" destId="{8BF2F6E9-E406-478D-9CE3-FD4B454A98DD}" srcOrd="6" destOrd="0" presId="urn:microsoft.com/office/officeart/2005/8/layout/vList3"/>
    <dgm:cxn modelId="{30B9100E-1ED1-41C9-A16C-30CB5E8F2746}" type="presParOf" srcId="{8BF2F6E9-E406-478D-9CE3-FD4B454A98DD}" destId="{3D4C2941-8BF0-475E-BACF-93614F8BD9D4}" srcOrd="0" destOrd="0" presId="urn:microsoft.com/office/officeart/2005/8/layout/vList3"/>
    <dgm:cxn modelId="{840EE301-2650-41F5-A57A-92B31441E202}" type="presParOf" srcId="{8BF2F6E9-E406-478D-9CE3-FD4B454A98DD}" destId="{75F17A02-F745-4ABD-A81D-10F3CD196B06}" srcOrd="1" destOrd="0" presId="urn:microsoft.com/office/officeart/2005/8/layout/vList3"/>
    <dgm:cxn modelId="{BB86D211-5FC0-4401-AD02-CC54D55B3B4E}" type="presParOf" srcId="{D294E213-DF88-45FC-8808-4B781152145A}" destId="{EA08DFBA-80FC-4B77-9D31-7E55E52A2A72}" srcOrd="7" destOrd="0" presId="urn:microsoft.com/office/officeart/2005/8/layout/vList3"/>
    <dgm:cxn modelId="{AE2E56D2-8556-4BB3-BF03-4C559E364C09}" type="presParOf" srcId="{D294E213-DF88-45FC-8808-4B781152145A}" destId="{C117819F-3EE9-4529-AD7A-91CD393A7081}" srcOrd="8" destOrd="0" presId="urn:microsoft.com/office/officeart/2005/8/layout/vList3"/>
    <dgm:cxn modelId="{40050301-B158-41CB-85E8-A3FE5468787D}" type="presParOf" srcId="{C117819F-3EE9-4529-AD7A-91CD393A7081}" destId="{39090B61-AD75-4A35-BF4E-5EE4FDEC6C01}" srcOrd="0" destOrd="0" presId="urn:microsoft.com/office/officeart/2005/8/layout/vList3"/>
    <dgm:cxn modelId="{A5C74B5C-E831-4F67-8F15-448F1CC41C9B}" type="presParOf" srcId="{C117819F-3EE9-4529-AD7A-91CD393A7081}" destId="{DA220F4B-A080-42FC-8752-B60C9F37E81C}" srcOrd="1" destOrd="0" presId="urn:microsoft.com/office/officeart/2005/8/layout/vList3"/>
    <dgm:cxn modelId="{1B3D2E37-301F-4B4D-9E74-EECE2938F92D}" type="presParOf" srcId="{D294E213-DF88-45FC-8808-4B781152145A}" destId="{017BB1CB-F1F9-4C51-90E2-C0D48E93EE88}" srcOrd="9" destOrd="0" presId="urn:microsoft.com/office/officeart/2005/8/layout/vList3"/>
    <dgm:cxn modelId="{6D0F2526-40CF-4EB3-BBD8-5B9E803632D4}" type="presParOf" srcId="{D294E213-DF88-45FC-8808-4B781152145A}" destId="{4C12FF73-CACE-44C8-A142-A06909E0FC73}" srcOrd="10" destOrd="0" presId="urn:microsoft.com/office/officeart/2005/8/layout/vList3"/>
    <dgm:cxn modelId="{EF692AA6-42C7-4C85-8F99-91A1F85CE010}" type="presParOf" srcId="{4C12FF73-CACE-44C8-A142-A06909E0FC73}" destId="{A91FBE73-F983-4DE8-9A57-EC01CBE47F33}" srcOrd="0" destOrd="0" presId="urn:microsoft.com/office/officeart/2005/8/layout/vList3"/>
    <dgm:cxn modelId="{FBFD46EC-F354-46FA-B686-1345CA770BDF}" type="presParOf" srcId="{4C12FF73-CACE-44C8-A142-A06909E0FC73}" destId="{C3672ED6-EFFA-4BB6-B95D-194FFC873167}" srcOrd="1" destOrd="0" presId="urn:microsoft.com/office/officeart/2005/8/layout/vList3"/>
    <dgm:cxn modelId="{6D25BFC7-46E4-4843-A485-03567FD5DDD4}" type="presParOf" srcId="{D294E213-DF88-45FC-8808-4B781152145A}" destId="{DF970D41-D891-4D79-ACBC-1B5688F55D96}" srcOrd="11" destOrd="0" presId="urn:microsoft.com/office/officeart/2005/8/layout/vList3"/>
    <dgm:cxn modelId="{A6FCE0AA-433D-4060-9432-4C3E1081B21D}" type="presParOf" srcId="{D294E213-DF88-45FC-8808-4B781152145A}" destId="{20A96599-53CC-4AC6-9DC3-CC82FA4EED19}" srcOrd="12" destOrd="0" presId="urn:microsoft.com/office/officeart/2005/8/layout/vList3"/>
    <dgm:cxn modelId="{2C430911-A358-4789-8044-488D7A26C075}" type="presParOf" srcId="{20A96599-53CC-4AC6-9DC3-CC82FA4EED19}" destId="{A94361FB-543D-4452-9FCE-A3BBF7B22049}" srcOrd="0" destOrd="0" presId="urn:microsoft.com/office/officeart/2005/8/layout/vList3"/>
    <dgm:cxn modelId="{CC8B3FB4-9ECF-4D22-A0EE-752A4CB383E9}" type="presParOf" srcId="{20A96599-53CC-4AC6-9DC3-CC82FA4EED19}" destId="{BB9A9B5E-BA6B-4415-9F07-8B7237C015B0}" srcOrd="1" destOrd="0" presId="urn:microsoft.com/office/officeart/2005/8/layout/vList3"/>
    <dgm:cxn modelId="{B5D570BF-D343-4DA4-A24B-2482300B514F}" type="presParOf" srcId="{D294E213-DF88-45FC-8808-4B781152145A}" destId="{DC7D641D-006C-4AC0-B153-01C7E2B985A7}" srcOrd="13" destOrd="0" presId="urn:microsoft.com/office/officeart/2005/8/layout/vList3"/>
    <dgm:cxn modelId="{0B086DA7-E937-420A-A7B4-90D3F0475BF2}" type="presParOf" srcId="{D294E213-DF88-45FC-8808-4B781152145A}" destId="{E6E36119-8163-4492-880A-C2B1907F6A8D}" srcOrd="14" destOrd="0" presId="urn:microsoft.com/office/officeart/2005/8/layout/vList3"/>
    <dgm:cxn modelId="{FB12EF89-0E23-4BD8-8B2C-105B6E0BA734}" type="presParOf" srcId="{E6E36119-8163-4492-880A-C2B1907F6A8D}" destId="{75CCC1F8-7185-4669-99AF-15E5046A4E51}" srcOrd="0" destOrd="0" presId="urn:microsoft.com/office/officeart/2005/8/layout/vList3"/>
    <dgm:cxn modelId="{939AF0C9-70EE-4D86-9B39-C1FDF606BFF1}" type="presParOf" srcId="{E6E36119-8163-4492-880A-C2B1907F6A8D}" destId="{DE08643F-73D3-4870-BD73-48D0BD4A6B4E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5C0EB5-2775-4FDB-96EE-1DD835658C08}" type="doc">
      <dgm:prSet loTypeId="urn:microsoft.com/office/officeart/2005/8/layout/hierarchy1" loCatId="hierarchy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9E282306-6834-4344-88AD-16DE89D15CB2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본부</a:t>
          </a:r>
          <a:endParaRPr lang="ko-KR" altLang="en-US" sz="2000" b="1" dirty="0"/>
        </a:p>
      </dgm:t>
    </dgm:pt>
    <dgm:pt modelId="{3E05F8CC-B17F-4FF4-AB76-964780F5AAF7}" type="parTrans" cxnId="{1856CC9A-1BE3-4613-8FF2-A86BB4ABCA75}">
      <dgm:prSet/>
      <dgm:spPr/>
      <dgm:t>
        <a:bodyPr/>
        <a:lstStyle/>
        <a:p>
          <a:pPr latinLnBrk="1"/>
          <a:endParaRPr lang="ko-KR" altLang="en-US"/>
        </a:p>
      </dgm:t>
    </dgm:pt>
    <dgm:pt modelId="{B6E4CF40-8819-408C-95D0-18C15DC8BF15}" type="sibTrans" cxnId="{1856CC9A-1BE3-4613-8FF2-A86BB4ABCA75}">
      <dgm:prSet/>
      <dgm:spPr/>
      <dgm:t>
        <a:bodyPr/>
        <a:lstStyle/>
        <a:p>
          <a:pPr latinLnBrk="1"/>
          <a:endParaRPr lang="ko-KR" altLang="en-US"/>
        </a:p>
      </dgm:t>
    </dgm:pt>
    <dgm:pt modelId="{091593FD-0316-4D97-9C8B-28A03CDDB09B}">
      <dgm:prSet phldrT="[텍스트]"/>
      <dgm:spPr/>
      <dgm:t>
        <a:bodyPr/>
        <a:lstStyle/>
        <a:p>
          <a:pPr latinLnBrk="1"/>
          <a:r>
            <a:rPr lang="ko-KR" altLang="en-US" dirty="0" smtClean="0"/>
            <a:t>정책차장</a:t>
          </a:r>
          <a:endParaRPr lang="ko-KR" altLang="en-US" dirty="0"/>
        </a:p>
      </dgm:t>
    </dgm:pt>
    <dgm:pt modelId="{3FA24D96-0F95-404D-AD92-24EBDEA21AD2}" type="parTrans" cxnId="{3249EB9F-E77C-43D8-92B9-C6C7BAB9800F}">
      <dgm:prSet/>
      <dgm:spPr/>
      <dgm:t>
        <a:bodyPr/>
        <a:lstStyle/>
        <a:p>
          <a:pPr latinLnBrk="1"/>
          <a:endParaRPr lang="ko-KR" altLang="en-US"/>
        </a:p>
      </dgm:t>
    </dgm:pt>
    <dgm:pt modelId="{2A71DB77-0A15-4FFA-914E-3317BC03075A}" type="sibTrans" cxnId="{3249EB9F-E77C-43D8-92B9-C6C7BAB9800F}">
      <dgm:prSet/>
      <dgm:spPr/>
      <dgm:t>
        <a:bodyPr/>
        <a:lstStyle/>
        <a:p>
          <a:pPr latinLnBrk="1"/>
          <a:endParaRPr lang="ko-KR" altLang="en-US"/>
        </a:p>
      </dgm:t>
    </dgm:pt>
    <dgm:pt modelId="{2BCE142E-091B-40F8-84AF-7F34A7EC2037}">
      <dgm:prSet phldrT="[텍스트]"/>
      <dgm:spPr/>
      <dgm:t>
        <a:bodyPr/>
        <a:lstStyle/>
        <a:p>
          <a:pPr latinLnBrk="1"/>
          <a:r>
            <a:rPr lang="ko-KR" altLang="en-US" dirty="0" smtClean="0"/>
            <a:t>참모부서</a:t>
          </a:r>
          <a:endParaRPr lang="ko-KR" altLang="en-US" dirty="0"/>
        </a:p>
      </dgm:t>
    </dgm:pt>
    <dgm:pt modelId="{07E4183F-1216-4650-9969-812D6BFBEE91}" type="parTrans" cxnId="{8F079BEB-DFB1-4CB2-A3AA-6F212F9EBA6F}">
      <dgm:prSet/>
      <dgm:spPr/>
      <dgm:t>
        <a:bodyPr/>
        <a:lstStyle/>
        <a:p>
          <a:pPr latinLnBrk="1"/>
          <a:endParaRPr lang="ko-KR" altLang="en-US"/>
        </a:p>
      </dgm:t>
    </dgm:pt>
    <dgm:pt modelId="{783633AB-C799-495A-BD60-11D980229809}" type="sibTrans" cxnId="{8F079BEB-DFB1-4CB2-A3AA-6F212F9EBA6F}">
      <dgm:prSet/>
      <dgm:spPr/>
      <dgm:t>
        <a:bodyPr/>
        <a:lstStyle/>
        <a:p>
          <a:pPr latinLnBrk="1"/>
          <a:endParaRPr lang="ko-KR" altLang="en-US"/>
        </a:p>
      </dgm:t>
    </dgm:pt>
    <dgm:pt modelId="{8666E998-EBEC-443F-81A3-1AFC83B7DEA0}">
      <dgm:prSet phldrT="[텍스트]"/>
      <dgm:spPr/>
      <dgm:t>
        <a:bodyPr/>
        <a:lstStyle/>
        <a:p>
          <a:pPr latinLnBrk="1"/>
          <a:r>
            <a:rPr lang="ko-KR" altLang="en-US" dirty="0" smtClean="0"/>
            <a:t>종합조정  차장</a:t>
          </a:r>
          <a:endParaRPr lang="ko-KR" altLang="en-US" dirty="0"/>
        </a:p>
      </dgm:t>
    </dgm:pt>
    <dgm:pt modelId="{16054441-034E-4BE3-B0AC-506AB4C4CEDA}" type="parTrans" cxnId="{CCDB5318-BF2E-4385-A51C-784F3D2ADDF0}">
      <dgm:prSet/>
      <dgm:spPr/>
      <dgm:t>
        <a:bodyPr/>
        <a:lstStyle/>
        <a:p>
          <a:pPr latinLnBrk="1"/>
          <a:endParaRPr lang="ko-KR" altLang="en-US"/>
        </a:p>
      </dgm:t>
    </dgm:pt>
    <dgm:pt modelId="{C0E2E4C8-B108-4DF2-894C-A35DDBF50D76}" type="sibTrans" cxnId="{CCDB5318-BF2E-4385-A51C-784F3D2ADDF0}">
      <dgm:prSet/>
      <dgm:spPr/>
      <dgm:t>
        <a:bodyPr/>
        <a:lstStyle/>
        <a:p>
          <a:pPr latinLnBrk="1"/>
          <a:endParaRPr lang="ko-KR" altLang="en-US"/>
        </a:p>
      </dgm:t>
    </dgm:pt>
    <dgm:pt modelId="{FA6E42F1-4F1D-4F1D-9432-CA06DA7F1835}">
      <dgm:prSet phldrT="[텍스트]"/>
      <dgm:spPr/>
      <dgm:t>
        <a:bodyPr/>
        <a:lstStyle/>
        <a:p>
          <a:pPr latinLnBrk="1"/>
          <a:r>
            <a:rPr lang="ko-KR" altLang="en-US" dirty="0" smtClean="0"/>
            <a:t>외근차장</a:t>
          </a:r>
          <a:endParaRPr lang="ko-KR" altLang="en-US" dirty="0"/>
        </a:p>
      </dgm:t>
    </dgm:pt>
    <dgm:pt modelId="{737CF648-8C1F-4070-AE19-F80761FA182F}" type="parTrans" cxnId="{731AEF62-AF56-45A6-B729-D0286B92B445}">
      <dgm:prSet/>
      <dgm:spPr/>
      <dgm:t>
        <a:bodyPr/>
        <a:lstStyle/>
        <a:p>
          <a:pPr latinLnBrk="1"/>
          <a:endParaRPr lang="ko-KR" altLang="en-US"/>
        </a:p>
      </dgm:t>
    </dgm:pt>
    <dgm:pt modelId="{52F185D8-4AFE-4567-AFF1-A9B1F378CBE3}" type="sibTrans" cxnId="{731AEF62-AF56-45A6-B729-D0286B92B445}">
      <dgm:prSet/>
      <dgm:spPr/>
      <dgm:t>
        <a:bodyPr/>
        <a:lstStyle/>
        <a:p>
          <a:pPr latinLnBrk="1"/>
          <a:endParaRPr lang="ko-KR" altLang="en-US"/>
        </a:p>
      </dgm:t>
    </dgm:pt>
    <dgm:pt modelId="{A94DE6F4-FD1D-46E1-9A9E-2C85C6D7B407}">
      <dgm:prSet phldrT="[텍스트]"/>
      <dgm:spPr/>
      <dgm:t>
        <a:bodyPr/>
        <a:lstStyle/>
        <a:p>
          <a:pPr latinLnBrk="1"/>
          <a:r>
            <a:rPr lang="ko-KR" altLang="en-US" dirty="0" smtClean="0"/>
            <a:t>국가경찰  지원담당</a:t>
          </a:r>
          <a:endParaRPr lang="ko-KR" altLang="en-US" dirty="0"/>
        </a:p>
      </dgm:t>
    </dgm:pt>
    <dgm:pt modelId="{D2DE5AF4-BA2E-4391-A22C-C28DBFC26334}" type="parTrans" cxnId="{A725AB04-BC62-422D-9451-BA69DB3B6B8E}">
      <dgm:prSet/>
      <dgm:spPr/>
      <dgm:t>
        <a:bodyPr/>
        <a:lstStyle/>
        <a:p>
          <a:pPr latinLnBrk="1"/>
          <a:endParaRPr lang="ko-KR" altLang="en-US"/>
        </a:p>
      </dgm:t>
    </dgm:pt>
    <dgm:pt modelId="{4635C2A0-3397-4C63-8C5C-166739BF7C8C}" type="sibTrans" cxnId="{A725AB04-BC62-422D-9451-BA69DB3B6B8E}">
      <dgm:prSet/>
      <dgm:spPr/>
      <dgm:t>
        <a:bodyPr/>
        <a:lstStyle/>
        <a:p>
          <a:pPr latinLnBrk="1"/>
          <a:endParaRPr lang="ko-KR" altLang="en-US"/>
        </a:p>
      </dgm:t>
    </dgm:pt>
    <dgm:pt modelId="{B9D078BD-A89C-4864-837C-9AEAA30651D3}">
      <dgm:prSet phldrT="[텍스트]"/>
      <dgm:spPr/>
      <dgm:t>
        <a:bodyPr/>
        <a:lstStyle/>
        <a:p>
          <a:pPr latinLnBrk="1"/>
          <a:r>
            <a:rPr lang="ko-KR" altLang="en-US" dirty="0" smtClean="0"/>
            <a:t>인력관리  담당관</a:t>
          </a:r>
          <a:endParaRPr lang="ko-KR" altLang="en-US" dirty="0"/>
        </a:p>
      </dgm:t>
    </dgm:pt>
    <dgm:pt modelId="{104FA5C3-E5D8-4BC8-B273-D69DBC2BD411}" type="parTrans" cxnId="{49A971E3-0ABA-43E6-8583-6DE2E74DA48F}">
      <dgm:prSet/>
      <dgm:spPr/>
      <dgm:t>
        <a:bodyPr/>
        <a:lstStyle/>
        <a:p>
          <a:pPr latinLnBrk="1"/>
          <a:endParaRPr lang="ko-KR" altLang="en-US"/>
        </a:p>
      </dgm:t>
    </dgm:pt>
    <dgm:pt modelId="{5A37302B-7D7F-44D9-8D54-663BAE51CD28}" type="sibTrans" cxnId="{49A971E3-0ABA-43E6-8583-6DE2E74DA48F}">
      <dgm:prSet/>
      <dgm:spPr/>
      <dgm:t>
        <a:bodyPr/>
        <a:lstStyle/>
        <a:p>
          <a:pPr latinLnBrk="1"/>
          <a:endParaRPr lang="ko-KR" altLang="en-US"/>
        </a:p>
      </dgm:t>
    </dgm:pt>
    <dgm:pt modelId="{0D1B27D7-DDEA-4AF0-918C-29C484F30A60}">
      <dgm:prSet phldrT="[텍스트]"/>
      <dgm:spPr/>
      <dgm:t>
        <a:bodyPr/>
        <a:lstStyle/>
        <a:p>
          <a:pPr latinLnBrk="1"/>
          <a:r>
            <a:rPr lang="ko-KR" altLang="en-US" dirty="0" smtClean="0"/>
            <a:t>정보담당관</a:t>
          </a:r>
          <a:endParaRPr lang="ko-KR" altLang="en-US" dirty="0"/>
        </a:p>
      </dgm:t>
    </dgm:pt>
    <dgm:pt modelId="{C2ABEF38-AD80-48DD-9314-982FF4BECB67}" type="parTrans" cxnId="{63140F76-AA59-40C1-A2C2-A6708B283A27}">
      <dgm:prSet/>
      <dgm:spPr/>
      <dgm:t>
        <a:bodyPr/>
        <a:lstStyle/>
        <a:p>
          <a:pPr latinLnBrk="1"/>
          <a:endParaRPr lang="ko-KR" altLang="en-US"/>
        </a:p>
      </dgm:t>
    </dgm:pt>
    <dgm:pt modelId="{9450F1F6-9EF3-498D-8509-1A171E07F9CE}" type="sibTrans" cxnId="{63140F76-AA59-40C1-A2C2-A6708B283A27}">
      <dgm:prSet/>
      <dgm:spPr/>
      <dgm:t>
        <a:bodyPr/>
        <a:lstStyle/>
        <a:p>
          <a:pPr latinLnBrk="1"/>
          <a:endParaRPr lang="ko-KR" altLang="en-US"/>
        </a:p>
      </dgm:t>
    </dgm:pt>
    <dgm:pt modelId="{85AA6D51-5A74-47F1-86C6-299331714ED4}">
      <dgm:prSet phldrT="[텍스트]"/>
      <dgm:spPr/>
      <dgm:t>
        <a:bodyPr/>
        <a:lstStyle/>
        <a:p>
          <a:pPr latinLnBrk="1"/>
          <a:r>
            <a:rPr lang="ko-KR" altLang="en-US" dirty="0" smtClean="0"/>
            <a:t>감사</a:t>
          </a:r>
          <a:r>
            <a:rPr lang="en-US" altLang="ko-KR" dirty="0" smtClean="0"/>
            <a:t>(</a:t>
          </a:r>
          <a:r>
            <a:rPr lang="ko-KR" altLang="en-US" dirty="0" smtClean="0"/>
            <a:t>윤리</a:t>
          </a:r>
          <a:r>
            <a:rPr lang="en-US" altLang="ko-KR" dirty="0" smtClean="0"/>
            <a:t>) </a:t>
          </a:r>
          <a:r>
            <a:rPr lang="ko-KR" altLang="en-US" dirty="0" smtClean="0"/>
            <a:t>보좌관</a:t>
          </a:r>
          <a:endParaRPr lang="ko-KR" altLang="en-US" dirty="0"/>
        </a:p>
      </dgm:t>
    </dgm:pt>
    <dgm:pt modelId="{4697B00E-6621-46BF-B568-FF5B34CB8250}" type="parTrans" cxnId="{B6938E45-8046-442B-9C78-8C97EEE5B72F}">
      <dgm:prSet/>
      <dgm:spPr/>
      <dgm:t>
        <a:bodyPr/>
        <a:lstStyle/>
        <a:p>
          <a:pPr latinLnBrk="1"/>
          <a:endParaRPr lang="ko-KR" altLang="en-US"/>
        </a:p>
      </dgm:t>
    </dgm:pt>
    <dgm:pt modelId="{FFC0C37E-712D-47C9-BC9F-FF3A86F5175A}" type="sibTrans" cxnId="{B6938E45-8046-442B-9C78-8C97EEE5B72F}">
      <dgm:prSet/>
      <dgm:spPr/>
      <dgm:t>
        <a:bodyPr/>
        <a:lstStyle/>
        <a:p>
          <a:pPr latinLnBrk="1"/>
          <a:endParaRPr lang="ko-KR" altLang="en-US"/>
        </a:p>
      </dgm:t>
    </dgm:pt>
    <dgm:pt modelId="{41CF7BE4-4FB5-4B10-A5B6-0FB9C7E2BDC6}" type="pres">
      <dgm:prSet presAssocID="{AB5C0EB5-2775-4FDB-96EE-1DD835658C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69C88B-360E-469A-A80E-71FC18B33D20}" type="pres">
      <dgm:prSet presAssocID="{9E282306-6834-4344-88AD-16DE89D15CB2}" presName="hierRoot1" presStyleCnt="0"/>
      <dgm:spPr/>
      <dgm:t>
        <a:bodyPr/>
        <a:lstStyle/>
        <a:p>
          <a:pPr latinLnBrk="1"/>
          <a:endParaRPr lang="ko-KR" altLang="en-US"/>
        </a:p>
      </dgm:t>
    </dgm:pt>
    <dgm:pt modelId="{E0A8B50A-60A5-45EA-9197-905BDE88E22B}" type="pres">
      <dgm:prSet presAssocID="{9E282306-6834-4344-88AD-16DE89D15CB2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0D317BB3-5A7B-41AF-87B7-650AB996A5C4}" type="pres">
      <dgm:prSet presAssocID="{9E282306-6834-4344-88AD-16DE89D15CB2}" presName="background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29A757C-75E8-4274-9EC6-06AD1C1760FD}" type="pres">
      <dgm:prSet presAssocID="{9E282306-6834-4344-88AD-16DE89D15CB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8A6B7A-894D-4399-8550-7E10ABC1E693}" type="pres">
      <dgm:prSet presAssocID="{9E282306-6834-4344-88AD-16DE89D15CB2}" presName="hierChild2" presStyleCnt="0"/>
      <dgm:spPr/>
      <dgm:t>
        <a:bodyPr/>
        <a:lstStyle/>
        <a:p>
          <a:pPr latinLnBrk="1"/>
          <a:endParaRPr lang="ko-KR" altLang="en-US"/>
        </a:p>
      </dgm:t>
    </dgm:pt>
    <dgm:pt modelId="{963B83C6-2062-4BC3-99FD-4EA7425F008E}" type="pres">
      <dgm:prSet presAssocID="{3FA24D96-0F95-404D-AD92-24EBDEA21AD2}" presName="Name10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311A464-C2BC-4454-828D-3700E70FD546}" type="pres">
      <dgm:prSet presAssocID="{091593FD-0316-4D97-9C8B-28A03CDDB09B}" presName="hierRoot2" presStyleCnt="0"/>
      <dgm:spPr/>
      <dgm:t>
        <a:bodyPr/>
        <a:lstStyle/>
        <a:p>
          <a:pPr latinLnBrk="1"/>
          <a:endParaRPr lang="ko-KR" altLang="en-US"/>
        </a:p>
      </dgm:t>
    </dgm:pt>
    <dgm:pt modelId="{370F4ECF-5EEC-4151-AE6E-2996D09ABC7D}" type="pres">
      <dgm:prSet presAssocID="{091593FD-0316-4D97-9C8B-28A03CDDB09B}" presName="composite2" presStyleCnt="0"/>
      <dgm:spPr/>
      <dgm:t>
        <a:bodyPr/>
        <a:lstStyle/>
        <a:p>
          <a:pPr latinLnBrk="1"/>
          <a:endParaRPr lang="ko-KR" altLang="en-US"/>
        </a:p>
      </dgm:t>
    </dgm:pt>
    <dgm:pt modelId="{2195BBE1-8CAC-4257-A5D5-090656C67586}" type="pres">
      <dgm:prSet presAssocID="{091593FD-0316-4D97-9C8B-28A03CDDB09B}" presName="background2" presStyleLbl="node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EEE9800-9FB1-49DC-BB55-AE151E56053F}" type="pres">
      <dgm:prSet presAssocID="{091593FD-0316-4D97-9C8B-28A03CDDB09B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5784CD-B10F-4844-96C6-85F9B703CA09}" type="pres">
      <dgm:prSet presAssocID="{091593FD-0316-4D97-9C8B-28A03CDDB09B}" presName="hierChild3" presStyleCnt="0"/>
      <dgm:spPr/>
      <dgm:t>
        <a:bodyPr/>
        <a:lstStyle/>
        <a:p>
          <a:pPr latinLnBrk="1"/>
          <a:endParaRPr lang="ko-KR" altLang="en-US"/>
        </a:p>
      </dgm:t>
    </dgm:pt>
    <dgm:pt modelId="{FAA19CC3-E837-4C31-B171-7C21771BB2B1}" type="pres">
      <dgm:prSet presAssocID="{16054441-034E-4BE3-B0AC-506AB4C4CEDA}" presName="Name10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54D23061-6EA4-4427-AF23-F3277FC349BF}" type="pres">
      <dgm:prSet presAssocID="{8666E998-EBEC-443F-81A3-1AFC83B7DEA0}" presName="hierRoot2" presStyleCnt="0"/>
      <dgm:spPr/>
      <dgm:t>
        <a:bodyPr/>
        <a:lstStyle/>
        <a:p>
          <a:pPr latinLnBrk="1"/>
          <a:endParaRPr lang="ko-KR" altLang="en-US"/>
        </a:p>
      </dgm:t>
    </dgm:pt>
    <dgm:pt modelId="{7E21F7D9-FBF9-4BFC-A914-30E02B05CBEC}" type="pres">
      <dgm:prSet presAssocID="{8666E998-EBEC-443F-81A3-1AFC83B7DEA0}" presName="composite2" presStyleCnt="0"/>
      <dgm:spPr/>
      <dgm:t>
        <a:bodyPr/>
        <a:lstStyle/>
        <a:p>
          <a:pPr latinLnBrk="1"/>
          <a:endParaRPr lang="ko-KR" altLang="en-US"/>
        </a:p>
      </dgm:t>
    </dgm:pt>
    <dgm:pt modelId="{9C9CD381-4BB7-4AEA-B3C8-B718FE0B51BB}" type="pres">
      <dgm:prSet presAssocID="{8666E998-EBEC-443F-81A3-1AFC83B7DEA0}" presName="background2" presStyleLbl="node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8967D018-293B-4B7C-8079-935752BC1645}" type="pres">
      <dgm:prSet presAssocID="{8666E998-EBEC-443F-81A3-1AFC83B7DEA0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16C788-065A-4927-A185-43DADB6DDC55}" type="pres">
      <dgm:prSet presAssocID="{8666E998-EBEC-443F-81A3-1AFC83B7DEA0}" presName="hierChild3" presStyleCnt="0"/>
      <dgm:spPr/>
      <dgm:t>
        <a:bodyPr/>
        <a:lstStyle/>
        <a:p>
          <a:pPr latinLnBrk="1"/>
          <a:endParaRPr lang="ko-KR" altLang="en-US"/>
        </a:p>
      </dgm:t>
    </dgm:pt>
    <dgm:pt modelId="{C7FA02DD-5B1E-4016-BB4B-5D408E89B890}" type="pres">
      <dgm:prSet presAssocID="{737CF648-8C1F-4070-AE19-F80761FA182F}" presName="Name10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64D5110E-EAD0-4E4E-827F-FC80088E409A}" type="pres">
      <dgm:prSet presAssocID="{FA6E42F1-4F1D-4F1D-9432-CA06DA7F1835}" presName="hierRoot2" presStyleCnt="0"/>
      <dgm:spPr/>
      <dgm:t>
        <a:bodyPr/>
        <a:lstStyle/>
        <a:p>
          <a:pPr latinLnBrk="1"/>
          <a:endParaRPr lang="ko-KR" altLang="en-US"/>
        </a:p>
      </dgm:t>
    </dgm:pt>
    <dgm:pt modelId="{F75AEB69-AA48-4739-A046-E2DE1470E479}" type="pres">
      <dgm:prSet presAssocID="{FA6E42F1-4F1D-4F1D-9432-CA06DA7F1835}" presName="composite2" presStyleCnt="0"/>
      <dgm:spPr/>
      <dgm:t>
        <a:bodyPr/>
        <a:lstStyle/>
        <a:p>
          <a:pPr latinLnBrk="1"/>
          <a:endParaRPr lang="ko-KR" altLang="en-US"/>
        </a:p>
      </dgm:t>
    </dgm:pt>
    <dgm:pt modelId="{35208CFC-0D70-4A2F-8A51-B73D26140E9B}" type="pres">
      <dgm:prSet presAssocID="{FA6E42F1-4F1D-4F1D-9432-CA06DA7F1835}" presName="background2" presStyleLbl="node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9213539-D9AF-4EBB-A56F-97F0AD9E3345}" type="pres">
      <dgm:prSet presAssocID="{FA6E42F1-4F1D-4F1D-9432-CA06DA7F1835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664054-3B56-496F-89EE-B04549206B94}" type="pres">
      <dgm:prSet presAssocID="{FA6E42F1-4F1D-4F1D-9432-CA06DA7F1835}" presName="hierChild3" presStyleCnt="0"/>
      <dgm:spPr/>
      <dgm:t>
        <a:bodyPr/>
        <a:lstStyle/>
        <a:p>
          <a:pPr latinLnBrk="1"/>
          <a:endParaRPr lang="ko-KR" altLang="en-US"/>
        </a:p>
      </dgm:t>
    </dgm:pt>
    <dgm:pt modelId="{9AF5E0A1-6E26-46DA-9B73-9F1D9BF216E6}" type="pres">
      <dgm:prSet presAssocID="{07E4183F-1216-4650-9969-812D6BFBEE91}" presName="Name10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C1A676E9-C706-4D1A-83F0-63C807E2802A}" type="pres">
      <dgm:prSet presAssocID="{2BCE142E-091B-40F8-84AF-7F34A7EC2037}" presName="hierRoot2" presStyleCnt="0"/>
      <dgm:spPr/>
      <dgm:t>
        <a:bodyPr/>
        <a:lstStyle/>
        <a:p>
          <a:pPr latinLnBrk="1"/>
          <a:endParaRPr lang="ko-KR" altLang="en-US"/>
        </a:p>
      </dgm:t>
    </dgm:pt>
    <dgm:pt modelId="{9F221B5A-EA67-406C-978B-84BA785732E7}" type="pres">
      <dgm:prSet presAssocID="{2BCE142E-091B-40F8-84AF-7F34A7EC2037}" presName="composite2" presStyleCnt="0"/>
      <dgm:spPr/>
      <dgm:t>
        <a:bodyPr/>
        <a:lstStyle/>
        <a:p>
          <a:pPr latinLnBrk="1"/>
          <a:endParaRPr lang="ko-KR" altLang="en-US"/>
        </a:p>
      </dgm:t>
    </dgm:pt>
    <dgm:pt modelId="{0DCE1669-AA8E-47EC-9BD8-2FBCD80707A1}" type="pres">
      <dgm:prSet presAssocID="{2BCE142E-091B-40F8-84AF-7F34A7EC2037}" presName="background2" presStyleLbl="node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7290CE09-6AF0-4902-AF2D-DA15AFEFE301}" type="pres">
      <dgm:prSet presAssocID="{2BCE142E-091B-40F8-84AF-7F34A7EC2037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1BEB9B-FD88-4CC9-954C-DA0FEC2156BC}" type="pres">
      <dgm:prSet presAssocID="{2BCE142E-091B-40F8-84AF-7F34A7EC2037}" presName="hierChild3" presStyleCnt="0"/>
      <dgm:spPr/>
      <dgm:t>
        <a:bodyPr/>
        <a:lstStyle/>
        <a:p>
          <a:pPr latinLnBrk="1"/>
          <a:endParaRPr lang="ko-KR" altLang="en-US"/>
        </a:p>
      </dgm:t>
    </dgm:pt>
    <dgm:pt modelId="{9A9F283F-A088-4CB1-845E-DD0AB609C7F4}" type="pres">
      <dgm:prSet presAssocID="{D2DE5AF4-BA2E-4391-A22C-C28DBFC26334}" presName="Name17" presStyleLbl="parChTrans1D3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FD3464C-C337-4A5C-8186-CB421F7CFD6F}" type="pres">
      <dgm:prSet presAssocID="{A94DE6F4-FD1D-46E1-9A9E-2C85C6D7B407}" presName="hierRoot3" presStyleCnt="0"/>
      <dgm:spPr/>
      <dgm:t>
        <a:bodyPr/>
        <a:lstStyle/>
        <a:p>
          <a:pPr latinLnBrk="1"/>
          <a:endParaRPr lang="ko-KR" altLang="en-US"/>
        </a:p>
      </dgm:t>
    </dgm:pt>
    <dgm:pt modelId="{9F655F33-A9B4-4EDE-A08E-28EE03451E00}" type="pres">
      <dgm:prSet presAssocID="{A94DE6F4-FD1D-46E1-9A9E-2C85C6D7B407}" presName="composite3" presStyleCnt="0"/>
      <dgm:spPr/>
      <dgm:t>
        <a:bodyPr/>
        <a:lstStyle/>
        <a:p>
          <a:pPr latinLnBrk="1"/>
          <a:endParaRPr lang="ko-KR" altLang="en-US"/>
        </a:p>
      </dgm:t>
    </dgm:pt>
    <dgm:pt modelId="{7EBA1C4E-544B-4F77-8E22-9E43B65F1FE6}" type="pres">
      <dgm:prSet presAssocID="{A94DE6F4-FD1D-46E1-9A9E-2C85C6D7B407}" presName="background3" presStyleLbl="node3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8F3F354-00F6-4778-B0A8-41451481266C}" type="pres">
      <dgm:prSet presAssocID="{A94DE6F4-FD1D-46E1-9A9E-2C85C6D7B40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DA1F6B-628F-4958-BD00-2AED2F3A2CC8}" type="pres">
      <dgm:prSet presAssocID="{A94DE6F4-FD1D-46E1-9A9E-2C85C6D7B407}" presName="hierChild4" presStyleCnt="0"/>
      <dgm:spPr/>
      <dgm:t>
        <a:bodyPr/>
        <a:lstStyle/>
        <a:p>
          <a:pPr latinLnBrk="1"/>
          <a:endParaRPr lang="ko-KR" altLang="en-US"/>
        </a:p>
      </dgm:t>
    </dgm:pt>
    <dgm:pt modelId="{9EC32FE2-897D-407A-B116-920C1895645C}" type="pres">
      <dgm:prSet presAssocID="{104FA5C3-E5D8-4BC8-B273-D69DBC2BD411}" presName="Name17" presStyleLbl="parChTrans1D3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427F55AD-FB46-4B26-A750-7D84943F31D8}" type="pres">
      <dgm:prSet presAssocID="{B9D078BD-A89C-4864-837C-9AEAA30651D3}" presName="hierRoot3" presStyleCnt="0"/>
      <dgm:spPr/>
      <dgm:t>
        <a:bodyPr/>
        <a:lstStyle/>
        <a:p>
          <a:pPr latinLnBrk="1"/>
          <a:endParaRPr lang="ko-KR" altLang="en-US"/>
        </a:p>
      </dgm:t>
    </dgm:pt>
    <dgm:pt modelId="{08F00CFB-1512-48EF-86D8-DEFF761962CC}" type="pres">
      <dgm:prSet presAssocID="{B9D078BD-A89C-4864-837C-9AEAA30651D3}" presName="composite3" presStyleCnt="0"/>
      <dgm:spPr/>
      <dgm:t>
        <a:bodyPr/>
        <a:lstStyle/>
        <a:p>
          <a:pPr latinLnBrk="1"/>
          <a:endParaRPr lang="ko-KR" altLang="en-US"/>
        </a:p>
      </dgm:t>
    </dgm:pt>
    <dgm:pt modelId="{214229EE-5EC6-443A-BB4B-19CF1E9FD5B8}" type="pres">
      <dgm:prSet presAssocID="{B9D078BD-A89C-4864-837C-9AEAA30651D3}" presName="background3" presStyleLbl="node3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8B43ED54-E4D8-43B2-A066-A5F9537E6E4B}" type="pres">
      <dgm:prSet presAssocID="{B9D078BD-A89C-4864-837C-9AEAA30651D3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E6237B-4126-4E39-9672-1B16FA98932F}" type="pres">
      <dgm:prSet presAssocID="{B9D078BD-A89C-4864-837C-9AEAA30651D3}" presName="hierChild4" presStyleCnt="0"/>
      <dgm:spPr/>
      <dgm:t>
        <a:bodyPr/>
        <a:lstStyle/>
        <a:p>
          <a:pPr latinLnBrk="1"/>
          <a:endParaRPr lang="ko-KR" altLang="en-US"/>
        </a:p>
      </dgm:t>
    </dgm:pt>
    <dgm:pt modelId="{97E5EBB7-F2E9-48CE-829E-4715FD59AF21}" type="pres">
      <dgm:prSet presAssocID="{C2ABEF38-AD80-48DD-9314-982FF4BECB67}" presName="Name17" presStyleLbl="parChTrans1D3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B974936F-37D4-4221-9B19-63C49BD632F3}" type="pres">
      <dgm:prSet presAssocID="{0D1B27D7-DDEA-4AF0-918C-29C484F30A60}" presName="hierRoot3" presStyleCnt="0"/>
      <dgm:spPr/>
      <dgm:t>
        <a:bodyPr/>
        <a:lstStyle/>
        <a:p>
          <a:pPr latinLnBrk="1"/>
          <a:endParaRPr lang="ko-KR" altLang="en-US"/>
        </a:p>
      </dgm:t>
    </dgm:pt>
    <dgm:pt modelId="{5FB5D9F3-69DA-442E-9C1F-710D5AC8D346}" type="pres">
      <dgm:prSet presAssocID="{0D1B27D7-DDEA-4AF0-918C-29C484F30A60}" presName="composite3" presStyleCnt="0"/>
      <dgm:spPr/>
      <dgm:t>
        <a:bodyPr/>
        <a:lstStyle/>
        <a:p>
          <a:pPr latinLnBrk="1"/>
          <a:endParaRPr lang="ko-KR" altLang="en-US"/>
        </a:p>
      </dgm:t>
    </dgm:pt>
    <dgm:pt modelId="{DE03F069-DF97-459E-BB80-67FF72233E7E}" type="pres">
      <dgm:prSet presAssocID="{0D1B27D7-DDEA-4AF0-918C-29C484F30A60}" presName="background3" presStyleLbl="node3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EC227664-574E-453E-95E6-0F35F818D3A6}" type="pres">
      <dgm:prSet presAssocID="{0D1B27D7-DDEA-4AF0-918C-29C484F30A6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A50C71-EC94-4DF9-9282-D7D110ACCAFB}" type="pres">
      <dgm:prSet presAssocID="{0D1B27D7-DDEA-4AF0-918C-29C484F30A60}" presName="hierChild4" presStyleCnt="0"/>
      <dgm:spPr/>
      <dgm:t>
        <a:bodyPr/>
        <a:lstStyle/>
        <a:p>
          <a:pPr latinLnBrk="1"/>
          <a:endParaRPr lang="ko-KR" altLang="en-US"/>
        </a:p>
      </dgm:t>
    </dgm:pt>
    <dgm:pt modelId="{F914DF86-9461-43E9-9037-3CD293C70EE8}" type="pres">
      <dgm:prSet presAssocID="{4697B00E-6621-46BF-B568-FF5B34CB8250}" presName="Name17" presStyleLbl="parChTrans1D3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92F32025-0A42-4A09-B647-E2BA6F4D0E56}" type="pres">
      <dgm:prSet presAssocID="{85AA6D51-5A74-47F1-86C6-299331714ED4}" presName="hierRoot3" presStyleCnt="0"/>
      <dgm:spPr/>
      <dgm:t>
        <a:bodyPr/>
        <a:lstStyle/>
        <a:p>
          <a:pPr latinLnBrk="1"/>
          <a:endParaRPr lang="ko-KR" altLang="en-US"/>
        </a:p>
      </dgm:t>
    </dgm:pt>
    <dgm:pt modelId="{D8021472-80E2-43B0-B998-109CC9DC6A9F}" type="pres">
      <dgm:prSet presAssocID="{85AA6D51-5A74-47F1-86C6-299331714ED4}" presName="composite3" presStyleCnt="0"/>
      <dgm:spPr/>
      <dgm:t>
        <a:bodyPr/>
        <a:lstStyle/>
        <a:p>
          <a:pPr latinLnBrk="1"/>
          <a:endParaRPr lang="ko-KR" altLang="en-US"/>
        </a:p>
      </dgm:t>
    </dgm:pt>
    <dgm:pt modelId="{9E15C38B-31EF-438F-871D-28CA2D74E260}" type="pres">
      <dgm:prSet presAssocID="{85AA6D51-5A74-47F1-86C6-299331714ED4}" presName="background3" presStyleLbl="node3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A7B714DB-1D04-4127-9E5C-5B4F3782ACFE}" type="pres">
      <dgm:prSet presAssocID="{85AA6D51-5A74-47F1-86C6-299331714ED4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30FC22-DA8C-4B53-9A9E-62FD6A6AE32A}" type="pres">
      <dgm:prSet presAssocID="{85AA6D51-5A74-47F1-86C6-299331714ED4}" presName="hierChild4" presStyleCnt="0"/>
      <dgm:spPr/>
      <dgm:t>
        <a:bodyPr/>
        <a:lstStyle/>
        <a:p>
          <a:pPr latinLnBrk="1"/>
          <a:endParaRPr lang="ko-KR" altLang="en-US"/>
        </a:p>
      </dgm:t>
    </dgm:pt>
  </dgm:ptLst>
  <dgm:cxnLst>
    <dgm:cxn modelId="{BB80B673-8E76-4102-8E76-57E45D9E0D85}" type="presOf" srcId="{2BCE142E-091B-40F8-84AF-7F34A7EC2037}" destId="{7290CE09-6AF0-4902-AF2D-DA15AFEFE301}" srcOrd="0" destOrd="0" presId="urn:microsoft.com/office/officeart/2005/8/layout/hierarchy1"/>
    <dgm:cxn modelId="{B1A3139D-A873-4783-B79A-6A38D4C82882}" type="presOf" srcId="{07E4183F-1216-4650-9969-812D6BFBEE91}" destId="{9AF5E0A1-6E26-46DA-9B73-9F1D9BF216E6}" srcOrd="0" destOrd="0" presId="urn:microsoft.com/office/officeart/2005/8/layout/hierarchy1"/>
    <dgm:cxn modelId="{731AEF62-AF56-45A6-B729-D0286B92B445}" srcId="{9E282306-6834-4344-88AD-16DE89D15CB2}" destId="{FA6E42F1-4F1D-4F1D-9432-CA06DA7F1835}" srcOrd="2" destOrd="0" parTransId="{737CF648-8C1F-4070-AE19-F80761FA182F}" sibTransId="{52F185D8-4AFE-4567-AFF1-A9B1F378CBE3}"/>
    <dgm:cxn modelId="{CB3F29BC-5C5C-418C-86D4-8628483F8218}" type="presOf" srcId="{AB5C0EB5-2775-4FDB-96EE-1DD835658C08}" destId="{41CF7BE4-4FB5-4B10-A5B6-0FB9C7E2BDC6}" srcOrd="0" destOrd="0" presId="urn:microsoft.com/office/officeart/2005/8/layout/hierarchy1"/>
    <dgm:cxn modelId="{3249EB9F-E77C-43D8-92B9-C6C7BAB9800F}" srcId="{9E282306-6834-4344-88AD-16DE89D15CB2}" destId="{091593FD-0316-4D97-9C8B-28A03CDDB09B}" srcOrd="0" destOrd="0" parTransId="{3FA24D96-0F95-404D-AD92-24EBDEA21AD2}" sibTransId="{2A71DB77-0A15-4FFA-914E-3317BC03075A}"/>
    <dgm:cxn modelId="{258993C2-93E4-408E-B096-DF13977043BF}" type="presOf" srcId="{104FA5C3-E5D8-4BC8-B273-D69DBC2BD411}" destId="{9EC32FE2-897D-407A-B116-920C1895645C}" srcOrd="0" destOrd="0" presId="urn:microsoft.com/office/officeart/2005/8/layout/hierarchy1"/>
    <dgm:cxn modelId="{63ED38C0-31D8-400B-BE16-987322BF48CD}" type="presOf" srcId="{16054441-034E-4BE3-B0AC-506AB4C4CEDA}" destId="{FAA19CC3-E837-4C31-B171-7C21771BB2B1}" srcOrd="0" destOrd="0" presId="urn:microsoft.com/office/officeart/2005/8/layout/hierarchy1"/>
    <dgm:cxn modelId="{49A971E3-0ABA-43E6-8583-6DE2E74DA48F}" srcId="{2BCE142E-091B-40F8-84AF-7F34A7EC2037}" destId="{B9D078BD-A89C-4864-837C-9AEAA30651D3}" srcOrd="1" destOrd="0" parTransId="{104FA5C3-E5D8-4BC8-B273-D69DBC2BD411}" sibTransId="{5A37302B-7D7F-44D9-8D54-663BAE51CD28}"/>
    <dgm:cxn modelId="{FFBB64F7-53B6-4A19-BF77-9E892C62674E}" type="presOf" srcId="{3FA24D96-0F95-404D-AD92-24EBDEA21AD2}" destId="{963B83C6-2062-4BC3-99FD-4EA7425F008E}" srcOrd="0" destOrd="0" presId="urn:microsoft.com/office/officeart/2005/8/layout/hierarchy1"/>
    <dgm:cxn modelId="{B6938E45-8046-442B-9C78-8C97EEE5B72F}" srcId="{2BCE142E-091B-40F8-84AF-7F34A7EC2037}" destId="{85AA6D51-5A74-47F1-86C6-299331714ED4}" srcOrd="3" destOrd="0" parTransId="{4697B00E-6621-46BF-B568-FF5B34CB8250}" sibTransId="{FFC0C37E-712D-47C9-BC9F-FF3A86F5175A}"/>
    <dgm:cxn modelId="{8E41F0E7-FCEE-4E94-AF92-D1EF8BFF0AF8}" type="presOf" srcId="{9E282306-6834-4344-88AD-16DE89D15CB2}" destId="{029A757C-75E8-4274-9EC6-06AD1C1760FD}" srcOrd="0" destOrd="0" presId="urn:microsoft.com/office/officeart/2005/8/layout/hierarchy1"/>
    <dgm:cxn modelId="{B76926A0-4D07-4763-9D95-A524C0EEB642}" type="presOf" srcId="{091593FD-0316-4D97-9C8B-28A03CDDB09B}" destId="{2EEE9800-9FB1-49DC-BB55-AE151E56053F}" srcOrd="0" destOrd="0" presId="urn:microsoft.com/office/officeart/2005/8/layout/hierarchy1"/>
    <dgm:cxn modelId="{916834C6-2384-4C02-A081-818791BFC2D9}" type="presOf" srcId="{A94DE6F4-FD1D-46E1-9A9E-2C85C6D7B407}" destId="{88F3F354-00F6-4778-B0A8-41451481266C}" srcOrd="0" destOrd="0" presId="urn:microsoft.com/office/officeart/2005/8/layout/hierarchy1"/>
    <dgm:cxn modelId="{962299A1-A814-4C54-B485-5E336218B38D}" type="presOf" srcId="{B9D078BD-A89C-4864-837C-9AEAA30651D3}" destId="{8B43ED54-E4D8-43B2-A066-A5F9537E6E4B}" srcOrd="0" destOrd="0" presId="urn:microsoft.com/office/officeart/2005/8/layout/hierarchy1"/>
    <dgm:cxn modelId="{E718B5BB-F32F-409D-8CB7-8766C73E2C58}" type="presOf" srcId="{C2ABEF38-AD80-48DD-9314-982FF4BECB67}" destId="{97E5EBB7-F2E9-48CE-829E-4715FD59AF21}" srcOrd="0" destOrd="0" presId="urn:microsoft.com/office/officeart/2005/8/layout/hierarchy1"/>
    <dgm:cxn modelId="{01A93A7F-47CB-4598-9B79-052474834F37}" type="presOf" srcId="{0D1B27D7-DDEA-4AF0-918C-29C484F30A60}" destId="{EC227664-574E-453E-95E6-0F35F818D3A6}" srcOrd="0" destOrd="0" presId="urn:microsoft.com/office/officeart/2005/8/layout/hierarchy1"/>
    <dgm:cxn modelId="{A725AB04-BC62-422D-9451-BA69DB3B6B8E}" srcId="{2BCE142E-091B-40F8-84AF-7F34A7EC2037}" destId="{A94DE6F4-FD1D-46E1-9A9E-2C85C6D7B407}" srcOrd="0" destOrd="0" parTransId="{D2DE5AF4-BA2E-4391-A22C-C28DBFC26334}" sibTransId="{4635C2A0-3397-4C63-8C5C-166739BF7C8C}"/>
    <dgm:cxn modelId="{B2E395A6-ADB1-4670-8ECA-763CBB57D37F}" type="presOf" srcId="{4697B00E-6621-46BF-B568-FF5B34CB8250}" destId="{F914DF86-9461-43E9-9037-3CD293C70EE8}" srcOrd="0" destOrd="0" presId="urn:microsoft.com/office/officeart/2005/8/layout/hierarchy1"/>
    <dgm:cxn modelId="{1856CC9A-1BE3-4613-8FF2-A86BB4ABCA75}" srcId="{AB5C0EB5-2775-4FDB-96EE-1DD835658C08}" destId="{9E282306-6834-4344-88AD-16DE89D15CB2}" srcOrd="0" destOrd="0" parTransId="{3E05F8CC-B17F-4FF4-AB76-964780F5AAF7}" sibTransId="{B6E4CF40-8819-408C-95D0-18C15DC8BF15}"/>
    <dgm:cxn modelId="{6A623CB6-5980-4B74-8802-34481D424567}" type="presOf" srcId="{8666E998-EBEC-443F-81A3-1AFC83B7DEA0}" destId="{8967D018-293B-4B7C-8079-935752BC1645}" srcOrd="0" destOrd="0" presId="urn:microsoft.com/office/officeart/2005/8/layout/hierarchy1"/>
    <dgm:cxn modelId="{F33B8A08-C769-4F40-9985-27EA6CADBC2B}" type="presOf" srcId="{D2DE5AF4-BA2E-4391-A22C-C28DBFC26334}" destId="{9A9F283F-A088-4CB1-845E-DD0AB609C7F4}" srcOrd="0" destOrd="0" presId="urn:microsoft.com/office/officeart/2005/8/layout/hierarchy1"/>
    <dgm:cxn modelId="{0DA4B01F-D40C-4E02-8404-BD95CAC2EBFE}" type="presOf" srcId="{85AA6D51-5A74-47F1-86C6-299331714ED4}" destId="{A7B714DB-1D04-4127-9E5C-5B4F3782ACFE}" srcOrd="0" destOrd="0" presId="urn:microsoft.com/office/officeart/2005/8/layout/hierarchy1"/>
    <dgm:cxn modelId="{CCDB5318-BF2E-4385-A51C-784F3D2ADDF0}" srcId="{9E282306-6834-4344-88AD-16DE89D15CB2}" destId="{8666E998-EBEC-443F-81A3-1AFC83B7DEA0}" srcOrd="1" destOrd="0" parTransId="{16054441-034E-4BE3-B0AC-506AB4C4CEDA}" sibTransId="{C0E2E4C8-B108-4DF2-894C-A35DDBF50D76}"/>
    <dgm:cxn modelId="{C41B8EF2-F316-4B33-857E-009413523EC7}" type="presOf" srcId="{FA6E42F1-4F1D-4F1D-9432-CA06DA7F1835}" destId="{09213539-D9AF-4EBB-A56F-97F0AD9E3345}" srcOrd="0" destOrd="0" presId="urn:microsoft.com/office/officeart/2005/8/layout/hierarchy1"/>
    <dgm:cxn modelId="{1E049A95-7456-4941-BD76-1A14EE5E09D1}" type="presOf" srcId="{737CF648-8C1F-4070-AE19-F80761FA182F}" destId="{C7FA02DD-5B1E-4016-BB4B-5D408E89B890}" srcOrd="0" destOrd="0" presId="urn:microsoft.com/office/officeart/2005/8/layout/hierarchy1"/>
    <dgm:cxn modelId="{8F079BEB-DFB1-4CB2-A3AA-6F212F9EBA6F}" srcId="{9E282306-6834-4344-88AD-16DE89D15CB2}" destId="{2BCE142E-091B-40F8-84AF-7F34A7EC2037}" srcOrd="3" destOrd="0" parTransId="{07E4183F-1216-4650-9969-812D6BFBEE91}" sibTransId="{783633AB-C799-495A-BD60-11D980229809}"/>
    <dgm:cxn modelId="{63140F76-AA59-40C1-A2C2-A6708B283A27}" srcId="{2BCE142E-091B-40F8-84AF-7F34A7EC2037}" destId="{0D1B27D7-DDEA-4AF0-918C-29C484F30A60}" srcOrd="2" destOrd="0" parTransId="{C2ABEF38-AD80-48DD-9314-982FF4BECB67}" sibTransId="{9450F1F6-9EF3-498D-8509-1A171E07F9CE}"/>
    <dgm:cxn modelId="{61368319-D872-47CC-975B-2AAD163C1E6F}" type="presParOf" srcId="{41CF7BE4-4FB5-4B10-A5B6-0FB9C7E2BDC6}" destId="{5C69C88B-360E-469A-A80E-71FC18B33D20}" srcOrd="0" destOrd="0" presId="urn:microsoft.com/office/officeart/2005/8/layout/hierarchy1"/>
    <dgm:cxn modelId="{D360F174-BD40-46ED-A369-AC724B810CA6}" type="presParOf" srcId="{5C69C88B-360E-469A-A80E-71FC18B33D20}" destId="{E0A8B50A-60A5-45EA-9197-905BDE88E22B}" srcOrd="0" destOrd="0" presId="urn:microsoft.com/office/officeart/2005/8/layout/hierarchy1"/>
    <dgm:cxn modelId="{4C76DC85-FB39-48A4-96F2-C50B294949AB}" type="presParOf" srcId="{E0A8B50A-60A5-45EA-9197-905BDE88E22B}" destId="{0D317BB3-5A7B-41AF-87B7-650AB996A5C4}" srcOrd="0" destOrd="0" presId="urn:microsoft.com/office/officeart/2005/8/layout/hierarchy1"/>
    <dgm:cxn modelId="{14501604-D63C-4C19-B6DF-E0696E52E861}" type="presParOf" srcId="{E0A8B50A-60A5-45EA-9197-905BDE88E22B}" destId="{029A757C-75E8-4274-9EC6-06AD1C1760FD}" srcOrd="1" destOrd="0" presId="urn:microsoft.com/office/officeart/2005/8/layout/hierarchy1"/>
    <dgm:cxn modelId="{A02FB236-7264-4CE0-ADCF-268A062A06A5}" type="presParOf" srcId="{5C69C88B-360E-469A-A80E-71FC18B33D20}" destId="{E78A6B7A-894D-4399-8550-7E10ABC1E693}" srcOrd="1" destOrd="0" presId="urn:microsoft.com/office/officeart/2005/8/layout/hierarchy1"/>
    <dgm:cxn modelId="{9EE9D629-A85C-45F1-B92A-8C86BCFC4045}" type="presParOf" srcId="{E78A6B7A-894D-4399-8550-7E10ABC1E693}" destId="{963B83C6-2062-4BC3-99FD-4EA7425F008E}" srcOrd="0" destOrd="0" presId="urn:microsoft.com/office/officeart/2005/8/layout/hierarchy1"/>
    <dgm:cxn modelId="{00FA18AF-A93C-49C4-A5CE-A77D85292FD0}" type="presParOf" srcId="{E78A6B7A-894D-4399-8550-7E10ABC1E693}" destId="{8311A464-C2BC-4454-828D-3700E70FD546}" srcOrd="1" destOrd="0" presId="urn:microsoft.com/office/officeart/2005/8/layout/hierarchy1"/>
    <dgm:cxn modelId="{51AA8DE3-F862-4BC4-9D2E-2BE92AE00CF8}" type="presParOf" srcId="{8311A464-C2BC-4454-828D-3700E70FD546}" destId="{370F4ECF-5EEC-4151-AE6E-2996D09ABC7D}" srcOrd="0" destOrd="0" presId="urn:microsoft.com/office/officeart/2005/8/layout/hierarchy1"/>
    <dgm:cxn modelId="{958FD720-862F-4067-9FEE-4FE70889EE55}" type="presParOf" srcId="{370F4ECF-5EEC-4151-AE6E-2996D09ABC7D}" destId="{2195BBE1-8CAC-4257-A5D5-090656C67586}" srcOrd="0" destOrd="0" presId="urn:microsoft.com/office/officeart/2005/8/layout/hierarchy1"/>
    <dgm:cxn modelId="{3E21635E-A240-4AC0-86C8-BAF065448964}" type="presParOf" srcId="{370F4ECF-5EEC-4151-AE6E-2996D09ABC7D}" destId="{2EEE9800-9FB1-49DC-BB55-AE151E56053F}" srcOrd="1" destOrd="0" presId="urn:microsoft.com/office/officeart/2005/8/layout/hierarchy1"/>
    <dgm:cxn modelId="{7205AA5A-3FCB-4B64-8BE9-0190F9FE2D13}" type="presParOf" srcId="{8311A464-C2BC-4454-828D-3700E70FD546}" destId="{9D5784CD-B10F-4844-96C6-85F9B703CA09}" srcOrd="1" destOrd="0" presId="urn:microsoft.com/office/officeart/2005/8/layout/hierarchy1"/>
    <dgm:cxn modelId="{DD7F75AC-F3E7-4363-B302-8609287A4DFC}" type="presParOf" srcId="{E78A6B7A-894D-4399-8550-7E10ABC1E693}" destId="{FAA19CC3-E837-4C31-B171-7C21771BB2B1}" srcOrd="2" destOrd="0" presId="urn:microsoft.com/office/officeart/2005/8/layout/hierarchy1"/>
    <dgm:cxn modelId="{3B3D1C67-9B94-45AA-9395-6D2BE7710358}" type="presParOf" srcId="{E78A6B7A-894D-4399-8550-7E10ABC1E693}" destId="{54D23061-6EA4-4427-AF23-F3277FC349BF}" srcOrd="3" destOrd="0" presId="urn:microsoft.com/office/officeart/2005/8/layout/hierarchy1"/>
    <dgm:cxn modelId="{D0040B05-7381-427A-A38F-B02EDA26E110}" type="presParOf" srcId="{54D23061-6EA4-4427-AF23-F3277FC349BF}" destId="{7E21F7D9-FBF9-4BFC-A914-30E02B05CBEC}" srcOrd="0" destOrd="0" presId="urn:microsoft.com/office/officeart/2005/8/layout/hierarchy1"/>
    <dgm:cxn modelId="{E63313FB-2897-4F6D-9C9A-7F551B73F821}" type="presParOf" srcId="{7E21F7D9-FBF9-4BFC-A914-30E02B05CBEC}" destId="{9C9CD381-4BB7-4AEA-B3C8-B718FE0B51BB}" srcOrd="0" destOrd="0" presId="urn:microsoft.com/office/officeart/2005/8/layout/hierarchy1"/>
    <dgm:cxn modelId="{2D3C86EF-473D-45BB-A7C8-E322DFED2878}" type="presParOf" srcId="{7E21F7D9-FBF9-4BFC-A914-30E02B05CBEC}" destId="{8967D018-293B-4B7C-8079-935752BC1645}" srcOrd="1" destOrd="0" presId="urn:microsoft.com/office/officeart/2005/8/layout/hierarchy1"/>
    <dgm:cxn modelId="{D6F57124-96CB-4E06-AD7F-CE891BBCD93D}" type="presParOf" srcId="{54D23061-6EA4-4427-AF23-F3277FC349BF}" destId="{1416C788-065A-4927-A185-43DADB6DDC55}" srcOrd="1" destOrd="0" presId="urn:microsoft.com/office/officeart/2005/8/layout/hierarchy1"/>
    <dgm:cxn modelId="{23965E7C-F4AA-464D-83C8-FC6051A7B206}" type="presParOf" srcId="{E78A6B7A-894D-4399-8550-7E10ABC1E693}" destId="{C7FA02DD-5B1E-4016-BB4B-5D408E89B890}" srcOrd="4" destOrd="0" presId="urn:microsoft.com/office/officeart/2005/8/layout/hierarchy1"/>
    <dgm:cxn modelId="{EB097E93-81C2-447B-B605-E99B015250F3}" type="presParOf" srcId="{E78A6B7A-894D-4399-8550-7E10ABC1E693}" destId="{64D5110E-EAD0-4E4E-827F-FC80088E409A}" srcOrd="5" destOrd="0" presId="urn:microsoft.com/office/officeart/2005/8/layout/hierarchy1"/>
    <dgm:cxn modelId="{41B71CE5-B3D6-4D38-8A85-855EF69B1863}" type="presParOf" srcId="{64D5110E-EAD0-4E4E-827F-FC80088E409A}" destId="{F75AEB69-AA48-4739-A046-E2DE1470E479}" srcOrd="0" destOrd="0" presId="urn:microsoft.com/office/officeart/2005/8/layout/hierarchy1"/>
    <dgm:cxn modelId="{1DA8A70D-14F9-43CF-8AB1-43267A4B9E4E}" type="presParOf" srcId="{F75AEB69-AA48-4739-A046-E2DE1470E479}" destId="{35208CFC-0D70-4A2F-8A51-B73D26140E9B}" srcOrd="0" destOrd="0" presId="urn:microsoft.com/office/officeart/2005/8/layout/hierarchy1"/>
    <dgm:cxn modelId="{45CEA9E5-F31A-448E-A5E2-832E27BA2132}" type="presParOf" srcId="{F75AEB69-AA48-4739-A046-E2DE1470E479}" destId="{09213539-D9AF-4EBB-A56F-97F0AD9E3345}" srcOrd="1" destOrd="0" presId="urn:microsoft.com/office/officeart/2005/8/layout/hierarchy1"/>
    <dgm:cxn modelId="{E547C7FD-C9D2-421F-A24C-B93D1E4100FE}" type="presParOf" srcId="{64D5110E-EAD0-4E4E-827F-FC80088E409A}" destId="{0B664054-3B56-496F-89EE-B04549206B94}" srcOrd="1" destOrd="0" presId="urn:microsoft.com/office/officeart/2005/8/layout/hierarchy1"/>
    <dgm:cxn modelId="{6E536713-6515-4806-A871-BD8383864E1D}" type="presParOf" srcId="{E78A6B7A-894D-4399-8550-7E10ABC1E693}" destId="{9AF5E0A1-6E26-46DA-9B73-9F1D9BF216E6}" srcOrd="6" destOrd="0" presId="urn:microsoft.com/office/officeart/2005/8/layout/hierarchy1"/>
    <dgm:cxn modelId="{F32B66F5-6C66-4A10-B4F5-4A06CBD6B5C7}" type="presParOf" srcId="{E78A6B7A-894D-4399-8550-7E10ABC1E693}" destId="{C1A676E9-C706-4D1A-83F0-63C807E2802A}" srcOrd="7" destOrd="0" presId="urn:microsoft.com/office/officeart/2005/8/layout/hierarchy1"/>
    <dgm:cxn modelId="{BC61D24F-11F5-45FB-82AA-43873B498FA7}" type="presParOf" srcId="{C1A676E9-C706-4D1A-83F0-63C807E2802A}" destId="{9F221B5A-EA67-406C-978B-84BA785732E7}" srcOrd="0" destOrd="0" presId="urn:microsoft.com/office/officeart/2005/8/layout/hierarchy1"/>
    <dgm:cxn modelId="{CA2F35C0-155A-422C-97BA-C6136F011D55}" type="presParOf" srcId="{9F221B5A-EA67-406C-978B-84BA785732E7}" destId="{0DCE1669-AA8E-47EC-9BD8-2FBCD80707A1}" srcOrd="0" destOrd="0" presId="urn:microsoft.com/office/officeart/2005/8/layout/hierarchy1"/>
    <dgm:cxn modelId="{499D2A9A-2CD7-409F-ABA3-15B964662449}" type="presParOf" srcId="{9F221B5A-EA67-406C-978B-84BA785732E7}" destId="{7290CE09-6AF0-4902-AF2D-DA15AFEFE301}" srcOrd="1" destOrd="0" presId="urn:microsoft.com/office/officeart/2005/8/layout/hierarchy1"/>
    <dgm:cxn modelId="{64B9DD9D-6067-4235-8C8A-7CB8709F01FD}" type="presParOf" srcId="{C1A676E9-C706-4D1A-83F0-63C807E2802A}" destId="{5A1BEB9B-FD88-4CC9-954C-DA0FEC2156BC}" srcOrd="1" destOrd="0" presId="urn:microsoft.com/office/officeart/2005/8/layout/hierarchy1"/>
    <dgm:cxn modelId="{D207DB13-A172-47CC-A4D5-B5A46BCBB514}" type="presParOf" srcId="{5A1BEB9B-FD88-4CC9-954C-DA0FEC2156BC}" destId="{9A9F283F-A088-4CB1-845E-DD0AB609C7F4}" srcOrd="0" destOrd="0" presId="urn:microsoft.com/office/officeart/2005/8/layout/hierarchy1"/>
    <dgm:cxn modelId="{C049F169-C597-41B8-9733-45D3570991A6}" type="presParOf" srcId="{5A1BEB9B-FD88-4CC9-954C-DA0FEC2156BC}" destId="{2FD3464C-C337-4A5C-8186-CB421F7CFD6F}" srcOrd="1" destOrd="0" presId="urn:microsoft.com/office/officeart/2005/8/layout/hierarchy1"/>
    <dgm:cxn modelId="{AA10194D-2BAD-4B63-96CE-9E840D610F32}" type="presParOf" srcId="{2FD3464C-C337-4A5C-8186-CB421F7CFD6F}" destId="{9F655F33-A9B4-4EDE-A08E-28EE03451E00}" srcOrd="0" destOrd="0" presId="urn:microsoft.com/office/officeart/2005/8/layout/hierarchy1"/>
    <dgm:cxn modelId="{8A251202-4353-4279-ABF9-E4CCFEAA7AB2}" type="presParOf" srcId="{9F655F33-A9B4-4EDE-A08E-28EE03451E00}" destId="{7EBA1C4E-544B-4F77-8E22-9E43B65F1FE6}" srcOrd="0" destOrd="0" presId="urn:microsoft.com/office/officeart/2005/8/layout/hierarchy1"/>
    <dgm:cxn modelId="{F19D7E18-A9C7-43A7-9D22-D7B080122CA1}" type="presParOf" srcId="{9F655F33-A9B4-4EDE-A08E-28EE03451E00}" destId="{88F3F354-00F6-4778-B0A8-41451481266C}" srcOrd="1" destOrd="0" presId="urn:microsoft.com/office/officeart/2005/8/layout/hierarchy1"/>
    <dgm:cxn modelId="{4FFDB7BC-4F2B-4C1D-9B48-EBAC7A962019}" type="presParOf" srcId="{2FD3464C-C337-4A5C-8186-CB421F7CFD6F}" destId="{BFDA1F6B-628F-4958-BD00-2AED2F3A2CC8}" srcOrd="1" destOrd="0" presId="urn:microsoft.com/office/officeart/2005/8/layout/hierarchy1"/>
    <dgm:cxn modelId="{EAA16F2E-09F0-415F-BE82-7D96DE34AF54}" type="presParOf" srcId="{5A1BEB9B-FD88-4CC9-954C-DA0FEC2156BC}" destId="{9EC32FE2-897D-407A-B116-920C1895645C}" srcOrd="2" destOrd="0" presId="urn:microsoft.com/office/officeart/2005/8/layout/hierarchy1"/>
    <dgm:cxn modelId="{DC4E35C5-BFD5-4580-9F62-EB985E1D24F3}" type="presParOf" srcId="{5A1BEB9B-FD88-4CC9-954C-DA0FEC2156BC}" destId="{427F55AD-FB46-4B26-A750-7D84943F31D8}" srcOrd="3" destOrd="0" presId="urn:microsoft.com/office/officeart/2005/8/layout/hierarchy1"/>
    <dgm:cxn modelId="{9F887DF3-D23B-479C-8B5E-EACB03A8FC5C}" type="presParOf" srcId="{427F55AD-FB46-4B26-A750-7D84943F31D8}" destId="{08F00CFB-1512-48EF-86D8-DEFF761962CC}" srcOrd="0" destOrd="0" presId="urn:microsoft.com/office/officeart/2005/8/layout/hierarchy1"/>
    <dgm:cxn modelId="{385F2B31-F785-4B95-AD7C-F7A95AC8283E}" type="presParOf" srcId="{08F00CFB-1512-48EF-86D8-DEFF761962CC}" destId="{214229EE-5EC6-443A-BB4B-19CF1E9FD5B8}" srcOrd="0" destOrd="0" presId="urn:microsoft.com/office/officeart/2005/8/layout/hierarchy1"/>
    <dgm:cxn modelId="{E2FCD2B8-5C61-4E9F-8D9F-1C6E8B792BAE}" type="presParOf" srcId="{08F00CFB-1512-48EF-86D8-DEFF761962CC}" destId="{8B43ED54-E4D8-43B2-A066-A5F9537E6E4B}" srcOrd="1" destOrd="0" presId="urn:microsoft.com/office/officeart/2005/8/layout/hierarchy1"/>
    <dgm:cxn modelId="{36EFA15B-3B94-46A2-8901-977ACA320C5C}" type="presParOf" srcId="{427F55AD-FB46-4B26-A750-7D84943F31D8}" destId="{E3E6237B-4126-4E39-9672-1B16FA98932F}" srcOrd="1" destOrd="0" presId="urn:microsoft.com/office/officeart/2005/8/layout/hierarchy1"/>
    <dgm:cxn modelId="{CAC61A3D-21C6-4BAA-8A27-426F9718B51B}" type="presParOf" srcId="{5A1BEB9B-FD88-4CC9-954C-DA0FEC2156BC}" destId="{97E5EBB7-F2E9-48CE-829E-4715FD59AF21}" srcOrd="4" destOrd="0" presId="urn:microsoft.com/office/officeart/2005/8/layout/hierarchy1"/>
    <dgm:cxn modelId="{62AD8AD5-445B-4BA5-ABC5-0DD781CA12B2}" type="presParOf" srcId="{5A1BEB9B-FD88-4CC9-954C-DA0FEC2156BC}" destId="{B974936F-37D4-4221-9B19-63C49BD632F3}" srcOrd="5" destOrd="0" presId="urn:microsoft.com/office/officeart/2005/8/layout/hierarchy1"/>
    <dgm:cxn modelId="{CF762B86-2255-4EE1-B55B-A1542E2AD120}" type="presParOf" srcId="{B974936F-37D4-4221-9B19-63C49BD632F3}" destId="{5FB5D9F3-69DA-442E-9C1F-710D5AC8D346}" srcOrd="0" destOrd="0" presId="urn:microsoft.com/office/officeart/2005/8/layout/hierarchy1"/>
    <dgm:cxn modelId="{289FBABB-65B9-4929-9085-2848F2BBE46D}" type="presParOf" srcId="{5FB5D9F3-69DA-442E-9C1F-710D5AC8D346}" destId="{DE03F069-DF97-459E-BB80-67FF72233E7E}" srcOrd="0" destOrd="0" presId="urn:microsoft.com/office/officeart/2005/8/layout/hierarchy1"/>
    <dgm:cxn modelId="{4E76161F-7939-4096-9CB8-F76A176EF059}" type="presParOf" srcId="{5FB5D9F3-69DA-442E-9C1F-710D5AC8D346}" destId="{EC227664-574E-453E-95E6-0F35F818D3A6}" srcOrd="1" destOrd="0" presId="urn:microsoft.com/office/officeart/2005/8/layout/hierarchy1"/>
    <dgm:cxn modelId="{FBE9EE1C-6F40-4664-9021-E2B249D10A09}" type="presParOf" srcId="{B974936F-37D4-4221-9B19-63C49BD632F3}" destId="{ECA50C71-EC94-4DF9-9282-D7D110ACCAFB}" srcOrd="1" destOrd="0" presId="urn:microsoft.com/office/officeart/2005/8/layout/hierarchy1"/>
    <dgm:cxn modelId="{547F9DBE-1A58-439D-BA07-EB2BC0F526A9}" type="presParOf" srcId="{5A1BEB9B-FD88-4CC9-954C-DA0FEC2156BC}" destId="{F914DF86-9461-43E9-9037-3CD293C70EE8}" srcOrd="6" destOrd="0" presId="urn:microsoft.com/office/officeart/2005/8/layout/hierarchy1"/>
    <dgm:cxn modelId="{43D304E6-2BBB-4E12-A1B4-A47FBEE14B64}" type="presParOf" srcId="{5A1BEB9B-FD88-4CC9-954C-DA0FEC2156BC}" destId="{92F32025-0A42-4A09-B647-E2BA6F4D0E56}" srcOrd="7" destOrd="0" presId="urn:microsoft.com/office/officeart/2005/8/layout/hierarchy1"/>
    <dgm:cxn modelId="{1DD39A0D-DDAA-4086-911A-2DC9C13B45A0}" type="presParOf" srcId="{92F32025-0A42-4A09-B647-E2BA6F4D0E56}" destId="{D8021472-80E2-43B0-B998-109CC9DC6A9F}" srcOrd="0" destOrd="0" presId="urn:microsoft.com/office/officeart/2005/8/layout/hierarchy1"/>
    <dgm:cxn modelId="{83BAA950-A115-4510-8000-DBE25F020120}" type="presParOf" srcId="{D8021472-80E2-43B0-B998-109CC9DC6A9F}" destId="{9E15C38B-31EF-438F-871D-28CA2D74E260}" srcOrd="0" destOrd="0" presId="urn:microsoft.com/office/officeart/2005/8/layout/hierarchy1"/>
    <dgm:cxn modelId="{DA605319-5C63-40F2-BF25-B578E2106D9B}" type="presParOf" srcId="{D8021472-80E2-43B0-B998-109CC9DC6A9F}" destId="{A7B714DB-1D04-4127-9E5C-5B4F3782ACFE}" srcOrd="1" destOrd="0" presId="urn:microsoft.com/office/officeart/2005/8/layout/hierarchy1"/>
    <dgm:cxn modelId="{7F2EFB67-EDCF-4513-AAC0-B902FDEA0E9B}" type="presParOf" srcId="{92F32025-0A42-4A09-B647-E2BA6F4D0E56}" destId="{F830FC22-DA8C-4B53-9A9E-62FD6A6AE32A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EB5F7D-9755-4358-B39A-BAC544E5E280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6528DADF-8F1F-4A30-94F2-750A2A87406A}">
      <dgm:prSet custT="1"/>
      <dgm:spPr/>
      <dgm:t>
        <a:bodyPr/>
        <a:lstStyle/>
        <a:p>
          <a:pPr rtl="0" latinLnBrk="1"/>
          <a:r>
            <a:rPr lang="en-US" sz="1400" dirty="0" smtClean="0"/>
            <a:t> </a:t>
          </a:r>
          <a:r>
            <a:rPr lang="ko-KR" sz="1400" b="1" dirty="0" smtClean="0"/>
            <a:t>국가경찰</a:t>
          </a:r>
          <a:r>
            <a:rPr lang="en-US" sz="1400" b="1" dirty="0" smtClean="0"/>
            <a:t>(National Police Service)</a:t>
          </a:r>
          <a:endParaRPr lang="ko-KR" sz="1400" b="1" dirty="0"/>
        </a:p>
      </dgm:t>
    </dgm:pt>
    <dgm:pt modelId="{430C2454-C6B0-43F4-B857-CABFDCFE750B}" type="parTrans" cxnId="{FB9FF5BE-24D6-4A87-8A33-E83FA79BF72B}">
      <dgm:prSet/>
      <dgm:spPr/>
      <dgm:t>
        <a:bodyPr/>
        <a:lstStyle/>
        <a:p>
          <a:pPr latinLnBrk="1"/>
          <a:endParaRPr lang="ko-KR" altLang="en-US"/>
        </a:p>
      </dgm:t>
    </dgm:pt>
    <dgm:pt modelId="{B3937EF3-1494-4CA1-AA30-906894733936}" type="sibTrans" cxnId="{FB9FF5BE-24D6-4A87-8A33-E83FA79BF72B}">
      <dgm:prSet/>
      <dgm:spPr/>
      <dgm:t>
        <a:bodyPr/>
        <a:lstStyle/>
        <a:p>
          <a:pPr latinLnBrk="1"/>
          <a:endParaRPr lang="ko-KR" altLang="en-US"/>
        </a:p>
      </dgm:t>
    </dgm:pt>
    <dgm:pt modelId="{E47ED0B3-4534-4E87-94F3-BAB17A5591D7}">
      <dgm:prSet custT="1"/>
      <dgm:spPr/>
      <dgm:t>
        <a:bodyPr/>
        <a:lstStyle/>
        <a:p>
          <a:pPr rtl="0" latinLnBrk="1">
            <a:lnSpc>
              <a:spcPct val="100000"/>
            </a:lnSpc>
          </a:pPr>
          <a:r>
            <a:rPr lang="ko-KR" sz="1200" dirty="0" smtClean="0"/>
            <a:t>캐나다 형사 사법 체계에서 지역단위로는 행하기 힘든 업무를 수행하고 있으며</a:t>
          </a:r>
          <a:r>
            <a:rPr lang="en-US" sz="1200" dirty="0" smtClean="0"/>
            <a:t>, </a:t>
          </a:r>
          <a:r>
            <a:rPr lang="ko-KR" sz="1200" dirty="0" smtClean="0"/>
            <a:t>각 법 집행 기구들에게 공통적으로 필요한 업무를 담당</a:t>
          </a:r>
          <a:endParaRPr lang="ko-KR" sz="1200" dirty="0"/>
        </a:p>
      </dgm:t>
    </dgm:pt>
    <dgm:pt modelId="{E61C9691-CFFB-4ACD-B8BF-F3B2AF6C4C00}" type="parTrans" cxnId="{BCBA672C-2D95-4822-9F54-68F928E7B530}">
      <dgm:prSet/>
      <dgm:spPr/>
      <dgm:t>
        <a:bodyPr/>
        <a:lstStyle/>
        <a:p>
          <a:pPr latinLnBrk="1"/>
          <a:endParaRPr lang="ko-KR" altLang="en-US"/>
        </a:p>
      </dgm:t>
    </dgm:pt>
    <dgm:pt modelId="{169B41DF-1EB6-4A9C-872B-D0F7E4630EDD}" type="sibTrans" cxnId="{BCBA672C-2D95-4822-9F54-68F928E7B530}">
      <dgm:prSet/>
      <dgm:spPr/>
      <dgm:t>
        <a:bodyPr/>
        <a:lstStyle/>
        <a:p>
          <a:pPr latinLnBrk="1"/>
          <a:endParaRPr lang="ko-KR" altLang="en-US"/>
        </a:p>
      </dgm:t>
    </dgm:pt>
    <dgm:pt modelId="{6D389437-C1B2-414B-AA08-4F69B159C758}">
      <dgm:prSet custT="1"/>
      <dgm:spPr/>
      <dgm:t>
        <a:bodyPr/>
        <a:lstStyle/>
        <a:p>
          <a:pPr rtl="0" latinLnBrk="1"/>
          <a:r>
            <a:rPr lang="en-US" sz="1000" dirty="0" smtClean="0"/>
            <a:t> </a:t>
          </a:r>
          <a:r>
            <a:rPr lang="ko-KR" sz="1400" b="1" dirty="0" smtClean="0"/>
            <a:t>연방경찰</a:t>
          </a:r>
          <a:r>
            <a:rPr lang="en-US" sz="1400" b="1" dirty="0" smtClean="0"/>
            <a:t>(Federal Policing Services)</a:t>
          </a:r>
          <a:endParaRPr lang="ko-KR" sz="1400" b="1" dirty="0"/>
        </a:p>
      </dgm:t>
    </dgm:pt>
    <dgm:pt modelId="{C33189B9-3E2F-4885-A1D0-B88F2938F78A}" type="parTrans" cxnId="{E9706D15-A060-4E71-884A-422F27452AE5}">
      <dgm:prSet/>
      <dgm:spPr/>
      <dgm:t>
        <a:bodyPr/>
        <a:lstStyle/>
        <a:p>
          <a:pPr latinLnBrk="1"/>
          <a:endParaRPr lang="ko-KR" altLang="en-US"/>
        </a:p>
      </dgm:t>
    </dgm:pt>
    <dgm:pt modelId="{1CA12E6E-D688-4542-9474-815FA0349611}" type="sibTrans" cxnId="{E9706D15-A060-4E71-884A-422F27452AE5}">
      <dgm:prSet/>
      <dgm:spPr/>
      <dgm:t>
        <a:bodyPr/>
        <a:lstStyle/>
        <a:p>
          <a:pPr latinLnBrk="1"/>
          <a:endParaRPr lang="ko-KR" altLang="en-US"/>
        </a:p>
      </dgm:t>
    </dgm:pt>
    <dgm:pt modelId="{D5400296-4C07-4643-916E-968C9C0CFC5E}">
      <dgm:prSet custT="1"/>
      <dgm:spPr/>
      <dgm:t>
        <a:bodyPr/>
        <a:lstStyle/>
        <a:p>
          <a:pPr rtl="0" latinLnBrk="1">
            <a:lnSpc>
              <a:spcPct val="100000"/>
            </a:lnSpc>
          </a:pPr>
          <a:r>
            <a:rPr lang="ko-KR" sz="1200" dirty="0" smtClean="0"/>
            <a:t>캐나다 전 지역에 걸쳐 형법을 제외한 </a:t>
          </a:r>
          <a:r>
            <a:rPr lang="ko-KR" sz="1200" b="1" dirty="0" smtClean="0"/>
            <a:t>연방범죄에 대해 수사</a:t>
          </a:r>
          <a:r>
            <a:rPr lang="en-US" sz="1200" b="1" dirty="0" smtClean="0"/>
            <a:t>, </a:t>
          </a:r>
          <a:r>
            <a:rPr lang="ko-KR" sz="1200" b="1" dirty="0" smtClean="0"/>
            <a:t>관련법을 집행할 권한</a:t>
          </a:r>
          <a:endParaRPr lang="ko-KR" sz="1200" b="1" dirty="0"/>
        </a:p>
      </dgm:t>
    </dgm:pt>
    <dgm:pt modelId="{8F92A2B2-0FE7-4008-99BB-B214A799D349}" type="parTrans" cxnId="{BD319660-CB2B-436F-8749-A6D5A8C81771}">
      <dgm:prSet/>
      <dgm:spPr/>
      <dgm:t>
        <a:bodyPr/>
        <a:lstStyle/>
        <a:p>
          <a:pPr latinLnBrk="1"/>
          <a:endParaRPr lang="ko-KR" altLang="en-US"/>
        </a:p>
      </dgm:t>
    </dgm:pt>
    <dgm:pt modelId="{AED14893-3851-47F3-BF12-40CC6A89A275}" type="sibTrans" cxnId="{BD319660-CB2B-436F-8749-A6D5A8C81771}">
      <dgm:prSet/>
      <dgm:spPr/>
      <dgm:t>
        <a:bodyPr/>
        <a:lstStyle/>
        <a:p>
          <a:pPr latinLnBrk="1"/>
          <a:endParaRPr lang="ko-KR" altLang="en-US"/>
        </a:p>
      </dgm:t>
    </dgm:pt>
    <dgm:pt modelId="{E1A0BFD6-1C1E-4B98-8EB3-78295FB3B78E}">
      <dgm:prSet custT="1"/>
      <dgm:spPr/>
      <dgm:t>
        <a:bodyPr/>
        <a:lstStyle/>
        <a:p>
          <a:pPr rtl="0" latinLnBrk="1"/>
          <a:r>
            <a:rPr lang="en-US" sz="1400" dirty="0" smtClean="0"/>
            <a:t> </a:t>
          </a:r>
          <a:r>
            <a:rPr lang="ko-KR" sz="1400" b="1" dirty="0" smtClean="0"/>
            <a:t>주</a:t>
          </a:r>
          <a:r>
            <a:rPr lang="en-US" sz="1400" b="1" dirty="0" smtClean="0"/>
            <a:t>․</a:t>
          </a:r>
          <a:r>
            <a:rPr lang="ko-KR" sz="1400" b="1" dirty="0" smtClean="0"/>
            <a:t>지방경찰</a:t>
          </a:r>
          <a:r>
            <a:rPr lang="en-US" sz="1400" b="1" dirty="0" smtClean="0"/>
            <a:t>(Contract Policing Services)</a:t>
          </a:r>
          <a:endParaRPr lang="ko-KR" sz="1400" b="1" dirty="0"/>
        </a:p>
      </dgm:t>
    </dgm:pt>
    <dgm:pt modelId="{54346A6A-F068-4084-A25D-3FA5ECA46099}" type="parTrans" cxnId="{2E43AF11-DDC0-44AA-A704-4F1366404E47}">
      <dgm:prSet/>
      <dgm:spPr/>
      <dgm:t>
        <a:bodyPr/>
        <a:lstStyle/>
        <a:p>
          <a:pPr latinLnBrk="1"/>
          <a:endParaRPr lang="ko-KR" altLang="en-US"/>
        </a:p>
      </dgm:t>
    </dgm:pt>
    <dgm:pt modelId="{D3CE3F85-2344-44CA-B188-D7B42C3CF225}" type="sibTrans" cxnId="{2E43AF11-DDC0-44AA-A704-4F1366404E47}">
      <dgm:prSet/>
      <dgm:spPr/>
      <dgm:t>
        <a:bodyPr/>
        <a:lstStyle/>
        <a:p>
          <a:pPr latinLnBrk="1"/>
          <a:endParaRPr lang="ko-KR" altLang="en-US"/>
        </a:p>
      </dgm:t>
    </dgm:pt>
    <dgm:pt modelId="{A2E9E213-B5F4-4399-A62E-004F8421F9DD}">
      <dgm:prSet custT="1"/>
      <dgm:spPr/>
      <dgm:t>
        <a:bodyPr/>
        <a:lstStyle/>
        <a:p>
          <a:pPr rtl="0" latinLnBrk="1">
            <a:lnSpc>
              <a:spcPct val="100000"/>
            </a:lnSpc>
          </a:pPr>
          <a:r>
            <a:rPr lang="en-US" sz="1200" dirty="0" smtClean="0"/>
            <a:t>RCMP</a:t>
          </a:r>
          <a:r>
            <a:rPr lang="ko-KR" sz="1200" dirty="0" smtClean="0"/>
            <a:t>는 주 정부 혹은 지방 정부의 개별적인 계약에 의해서 주 경찰</a:t>
          </a:r>
          <a:r>
            <a:rPr lang="en-US" sz="1200" dirty="0" smtClean="0"/>
            <a:t>, </a:t>
          </a:r>
          <a:r>
            <a:rPr lang="ko-KR" sz="1200" dirty="0" smtClean="0"/>
            <a:t>지방 경찰로써 활동</a:t>
          </a:r>
          <a:endParaRPr lang="ko-KR" sz="1200" dirty="0"/>
        </a:p>
      </dgm:t>
    </dgm:pt>
    <dgm:pt modelId="{2A96F372-82ED-4BC4-B7F3-B53AB340378F}" type="parTrans" cxnId="{1A761B57-43AD-4AE1-AE3E-C0FC9BEEA407}">
      <dgm:prSet/>
      <dgm:spPr/>
      <dgm:t>
        <a:bodyPr/>
        <a:lstStyle/>
        <a:p>
          <a:pPr latinLnBrk="1"/>
          <a:endParaRPr lang="ko-KR" altLang="en-US"/>
        </a:p>
      </dgm:t>
    </dgm:pt>
    <dgm:pt modelId="{EBDD2736-A358-4B87-A7C7-5F3A3C884704}" type="sibTrans" cxnId="{1A761B57-43AD-4AE1-AE3E-C0FC9BEEA407}">
      <dgm:prSet/>
      <dgm:spPr/>
      <dgm:t>
        <a:bodyPr/>
        <a:lstStyle/>
        <a:p>
          <a:pPr latinLnBrk="1"/>
          <a:endParaRPr lang="ko-KR" altLang="en-US"/>
        </a:p>
      </dgm:t>
    </dgm:pt>
    <dgm:pt modelId="{722E2E57-A198-48E0-B7DE-588E8D8898D2}">
      <dgm:prSet custT="1"/>
      <dgm:spPr/>
      <dgm:t>
        <a:bodyPr/>
        <a:lstStyle/>
        <a:p>
          <a:pPr rtl="0" latinLnBrk="1"/>
          <a:r>
            <a:rPr lang="ko-KR" sz="1400" b="1" dirty="0" smtClean="0"/>
            <a:t>평화유지경찰</a:t>
          </a:r>
          <a:r>
            <a:rPr lang="en-US" sz="1400" b="1" dirty="0" smtClean="0"/>
            <a:t>(Peacekeeping Services)</a:t>
          </a:r>
          <a:endParaRPr lang="ko-KR" sz="1400" b="1" dirty="0"/>
        </a:p>
      </dgm:t>
    </dgm:pt>
    <dgm:pt modelId="{0B7EBB22-C0D7-4036-A522-24BF4EF19A0A}" type="parTrans" cxnId="{E3ECD098-1EFE-49FA-A298-F94356D26AFB}">
      <dgm:prSet/>
      <dgm:spPr/>
      <dgm:t>
        <a:bodyPr/>
        <a:lstStyle/>
        <a:p>
          <a:pPr latinLnBrk="1"/>
          <a:endParaRPr lang="ko-KR" altLang="en-US"/>
        </a:p>
      </dgm:t>
    </dgm:pt>
    <dgm:pt modelId="{B194CF78-ECE6-4219-B27F-B792158A007D}" type="sibTrans" cxnId="{E3ECD098-1EFE-49FA-A298-F94356D26AFB}">
      <dgm:prSet/>
      <dgm:spPr/>
      <dgm:t>
        <a:bodyPr/>
        <a:lstStyle/>
        <a:p>
          <a:pPr latinLnBrk="1"/>
          <a:endParaRPr lang="ko-KR" altLang="en-US"/>
        </a:p>
      </dgm:t>
    </dgm:pt>
    <dgm:pt modelId="{5FB09627-0BA6-44AE-A161-D630CF175BA0}">
      <dgm:prSet custT="1"/>
      <dgm:spPr/>
      <dgm:t>
        <a:bodyPr/>
        <a:lstStyle/>
        <a:p>
          <a:pPr rtl="0" latinLnBrk="1">
            <a:lnSpc>
              <a:spcPct val="100000"/>
            </a:lnSpc>
          </a:pPr>
          <a:r>
            <a:rPr lang="en-US" sz="1200" dirty="0" smtClean="0"/>
            <a:t>UN</a:t>
          </a:r>
          <a:r>
            <a:rPr lang="ko-KR" sz="1200" dirty="0" smtClean="0"/>
            <a:t>의 기본 임무아래에서 캐나다 외교정책과 맞물려 캐나다 국립 경찰이 참가하는 것으로 국제 평화유지 업무에 참가하고 있을 뿐 아니라</a:t>
          </a:r>
          <a:r>
            <a:rPr lang="en-US" sz="1200" dirty="0" smtClean="0"/>
            <a:t>, </a:t>
          </a:r>
          <a:r>
            <a:rPr lang="ko-KR" sz="1200" dirty="0" smtClean="0"/>
            <a:t>각 국 경찰제도의 정착 및 교육</a:t>
          </a:r>
          <a:r>
            <a:rPr lang="en-US" sz="1200" dirty="0" smtClean="0"/>
            <a:t>․</a:t>
          </a:r>
          <a:r>
            <a:rPr lang="ko-KR" sz="1200" dirty="0" smtClean="0"/>
            <a:t>훈련에 적극적으로 참가하고 있다</a:t>
          </a:r>
          <a:r>
            <a:rPr lang="en-US" sz="1200" dirty="0" smtClean="0"/>
            <a:t>.</a:t>
          </a:r>
          <a:endParaRPr lang="ko-KR" sz="1200" dirty="0"/>
        </a:p>
      </dgm:t>
    </dgm:pt>
    <dgm:pt modelId="{0A609C38-B44D-4676-8CFC-AC74D86363F9}" type="parTrans" cxnId="{BA2CC040-511B-48AB-81A8-D97C9E371DFE}">
      <dgm:prSet/>
      <dgm:spPr/>
      <dgm:t>
        <a:bodyPr/>
        <a:lstStyle/>
        <a:p>
          <a:pPr latinLnBrk="1"/>
          <a:endParaRPr lang="ko-KR" altLang="en-US"/>
        </a:p>
      </dgm:t>
    </dgm:pt>
    <dgm:pt modelId="{1B4D214A-AE9A-4276-A15E-C8E5D77AA26F}" type="sibTrans" cxnId="{BA2CC040-511B-48AB-81A8-D97C9E371DFE}">
      <dgm:prSet/>
      <dgm:spPr/>
      <dgm:t>
        <a:bodyPr/>
        <a:lstStyle/>
        <a:p>
          <a:pPr latinLnBrk="1"/>
          <a:endParaRPr lang="ko-KR" altLang="en-US"/>
        </a:p>
      </dgm:t>
    </dgm:pt>
    <dgm:pt modelId="{707F3C8A-205C-47A9-A23D-AB5A4AAC7154}">
      <dgm:prSet custT="1"/>
      <dgm:spPr/>
      <dgm:t>
        <a:bodyPr/>
        <a:lstStyle/>
        <a:p>
          <a:pPr rtl="0" latinLnBrk="1"/>
          <a:r>
            <a:rPr lang="ko-KR" sz="1400" b="1" dirty="0" smtClean="0"/>
            <a:t>내부 인프라 구축</a:t>
          </a:r>
          <a:r>
            <a:rPr lang="en-US" sz="1400" b="1" dirty="0" smtClean="0"/>
            <a:t>(Internal Service)</a:t>
          </a:r>
          <a:endParaRPr lang="ko-KR" sz="1400" b="1" dirty="0"/>
        </a:p>
      </dgm:t>
    </dgm:pt>
    <dgm:pt modelId="{BEF92C1C-072A-49D3-A374-14F648BC8CD2}" type="parTrans" cxnId="{7F5965FC-A4ED-4E9C-A312-33F459D5A497}">
      <dgm:prSet/>
      <dgm:spPr/>
      <dgm:t>
        <a:bodyPr/>
        <a:lstStyle/>
        <a:p>
          <a:pPr latinLnBrk="1"/>
          <a:endParaRPr lang="ko-KR" altLang="en-US"/>
        </a:p>
      </dgm:t>
    </dgm:pt>
    <dgm:pt modelId="{FADDD343-B9B0-475B-B34F-2D09901C266F}" type="sibTrans" cxnId="{7F5965FC-A4ED-4E9C-A312-33F459D5A497}">
      <dgm:prSet/>
      <dgm:spPr/>
      <dgm:t>
        <a:bodyPr/>
        <a:lstStyle/>
        <a:p>
          <a:pPr latinLnBrk="1"/>
          <a:endParaRPr lang="ko-KR" altLang="en-US"/>
        </a:p>
      </dgm:t>
    </dgm:pt>
    <dgm:pt modelId="{811EF981-4536-4710-90A2-58DFEC5B8FB6}">
      <dgm:prSet custT="1"/>
      <dgm:spPr/>
      <dgm:t>
        <a:bodyPr/>
        <a:lstStyle/>
        <a:p>
          <a:pPr rtl="0" latinLnBrk="1"/>
          <a:r>
            <a:rPr lang="ko-KR" altLang="en-US" sz="1200" b="0" dirty="0" smtClean="0"/>
            <a:t>옆에 </a:t>
          </a:r>
          <a:r>
            <a:rPr lang="en-US" sz="1200" b="0" dirty="0" smtClean="0"/>
            <a:t>4</a:t>
          </a:r>
          <a:r>
            <a:rPr lang="ko-KR" sz="1200" b="0" dirty="0" smtClean="0"/>
            <a:t>가지 업무와는 조금 다른 것으로 </a:t>
          </a:r>
          <a:r>
            <a:rPr lang="en-US" sz="1200" b="0" dirty="0" smtClean="0"/>
            <a:t>RCMP</a:t>
          </a:r>
          <a:r>
            <a:rPr lang="ko-KR" sz="1200" b="0" dirty="0" smtClean="0"/>
            <a:t>내부의 인프라를 좀더 효율적으로 구축하고</a:t>
          </a:r>
          <a:r>
            <a:rPr lang="en-US" sz="1200" b="0" dirty="0" smtClean="0"/>
            <a:t>, </a:t>
          </a:r>
          <a:r>
            <a:rPr lang="ko-KR" sz="1200" b="0" dirty="0" smtClean="0"/>
            <a:t>타 기관과의 유대를 강화하기 위한 조직체계</a:t>
          </a:r>
          <a:endParaRPr lang="ko-KR" sz="1200" b="0" dirty="0"/>
        </a:p>
      </dgm:t>
    </dgm:pt>
    <dgm:pt modelId="{7E3A7C5A-53B0-42D1-A9DF-FA63CE7AA60E}" type="parTrans" cxnId="{1A98606B-C8FA-4066-89AE-656DFEB5D83C}">
      <dgm:prSet/>
      <dgm:spPr/>
      <dgm:t>
        <a:bodyPr/>
        <a:lstStyle/>
        <a:p>
          <a:pPr latinLnBrk="1"/>
          <a:endParaRPr lang="ko-KR" altLang="en-US"/>
        </a:p>
      </dgm:t>
    </dgm:pt>
    <dgm:pt modelId="{BB2CB77D-8563-470B-8135-B3154D669AA7}" type="sibTrans" cxnId="{1A98606B-C8FA-4066-89AE-656DFEB5D83C}">
      <dgm:prSet/>
      <dgm:spPr/>
      <dgm:t>
        <a:bodyPr/>
        <a:lstStyle/>
        <a:p>
          <a:pPr latinLnBrk="1"/>
          <a:endParaRPr lang="ko-KR" altLang="en-US"/>
        </a:p>
      </dgm:t>
    </dgm:pt>
    <dgm:pt modelId="{9A568FB5-76DB-460F-982F-CAF5E7CC10E0}">
      <dgm:prSet custT="1"/>
      <dgm:spPr/>
      <dgm:t>
        <a:bodyPr/>
        <a:lstStyle/>
        <a:p>
          <a:pPr rtl="0" latinLnBrk="1">
            <a:lnSpc>
              <a:spcPct val="100000"/>
            </a:lnSpc>
          </a:pPr>
          <a:r>
            <a:rPr lang="en-US" sz="1200" dirty="0" smtClean="0"/>
            <a:t> </a:t>
          </a:r>
          <a:r>
            <a:rPr lang="ko-KR" sz="1200" dirty="0" smtClean="0"/>
            <a:t>예</a:t>
          </a:r>
          <a:r>
            <a:rPr lang="en-US" altLang="ko-KR" sz="1200" dirty="0" smtClean="0"/>
            <a:t>)</a:t>
          </a:r>
          <a:r>
            <a:rPr lang="ko-KR" sz="1200" b="1" dirty="0" smtClean="0"/>
            <a:t>교육</a:t>
          </a:r>
          <a:r>
            <a:rPr lang="en-US" sz="1200" b="1" dirty="0" smtClean="0"/>
            <a:t>․</a:t>
          </a:r>
          <a:r>
            <a:rPr lang="ko-KR" sz="1200" b="1" dirty="0" smtClean="0"/>
            <a:t>훈련</a:t>
          </a:r>
          <a:r>
            <a:rPr lang="en-US" sz="1200" b="1" dirty="0" smtClean="0"/>
            <a:t>, </a:t>
          </a:r>
          <a:r>
            <a:rPr lang="ko-KR" sz="1200" b="1" dirty="0" smtClean="0"/>
            <a:t>범죄정보</a:t>
          </a:r>
          <a:r>
            <a:rPr lang="en-US" sz="1200" b="1" dirty="0" smtClean="0"/>
            <a:t>, </a:t>
          </a:r>
          <a:r>
            <a:rPr lang="ko-KR" sz="1200" b="1" dirty="0" smtClean="0"/>
            <a:t>지문관리</a:t>
          </a:r>
          <a:r>
            <a:rPr lang="en-US" sz="1200" b="1" dirty="0" smtClean="0"/>
            <a:t>, </a:t>
          </a:r>
          <a:r>
            <a:rPr lang="ko-KR" sz="1200" b="1" dirty="0" smtClean="0"/>
            <a:t>감식분석</a:t>
          </a:r>
          <a:r>
            <a:rPr lang="en-US" sz="1200" b="1" dirty="0" smtClean="0"/>
            <a:t>, </a:t>
          </a:r>
          <a:r>
            <a:rPr lang="ko-KR" sz="1200" b="1" dirty="0" smtClean="0"/>
            <a:t>범죄경력조회</a:t>
          </a:r>
          <a:r>
            <a:rPr lang="en-US" sz="1200" b="1" dirty="0" smtClean="0"/>
            <a:t>, </a:t>
          </a:r>
          <a:r>
            <a:rPr lang="ko-KR" sz="1200" b="1" dirty="0" smtClean="0"/>
            <a:t>무기정보 </a:t>
          </a:r>
          <a:r>
            <a:rPr lang="ko-KR" sz="1200" dirty="0" smtClean="0"/>
            <a:t>등</a:t>
          </a:r>
          <a:endParaRPr lang="ko-KR" sz="1200" dirty="0"/>
        </a:p>
      </dgm:t>
    </dgm:pt>
    <dgm:pt modelId="{9561B297-8DA9-4CE5-8452-A1DA33041600}" type="parTrans" cxnId="{2E28B1E6-04DB-4939-B284-EC02B0861B05}">
      <dgm:prSet/>
      <dgm:spPr/>
      <dgm:t>
        <a:bodyPr/>
        <a:lstStyle/>
        <a:p>
          <a:pPr latinLnBrk="1"/>
          <a:endParaRPr lang="ko-KR" altLang="en-US"/>
        </a:p>
      </dgm:t>
    </dgm:pt>
    <dgm:pt modelId="{DA134890-6C02-4630-92DA-7FE20128A7F1}" type="sibTrans" cxnId="{2E28B1E6-04DB-4939-B284-EC02B0861B05}">
      <dgm:prSet/>
      <dgm:spPr/>
      <dgm:t>
        <a:bodyPr/>
        <a:lstStyle/>
        <a:p>
          <a:pPr latinLnBrk="1"/>
          <a:endParaRPr lang="ko-KR" altLang="en-US"/>
        </a:p>
      </dgm:t>
    </dgm:pt>
    <dgm:pt modelId="{01DEF453-B039-4F77-8646-D7923DADF8F8}">
      <dgm:prSet custT="1"/>
      <dgm:spPr/>
      <dgm:t>
        <a:bodyPr/>
        <a:lstStyle/>
        <a:p>
          <a:pPr rtl="0" latinLnBrk="1">
            <a:lnSpc>
              <a:spcPct val="100000"/>
            </a:lnSpc>
          </a:pPr>
          <a:r>
            <a:rPr lang="en-US" sz="1200" dirty="0" smtClean="0"/>
            <a:t> </a:t>
          </a:r>
          <a:r>
            <a:rPr lang="ko-KR" sz="1200" b="1" dirty="0" smtClean="0"/>
            <a:t>마약</a:t>
          </a:r>
          <a:r>
            <a:rPr lang="en-US" sz="1200" b="1" dirty="0" smtClean="0"/>
            <a:t>․</a:t>
          </a:r>
          <a:r>
            <a:rPr lang="ko-KR" sz="1200" b="1" dirty="0" smtClean="0"/>
            <a:t>경제</a:t>
          </a:r>
          <a:r>
            <a:rPr lang="en-US" sz="1200" b="1" dirty="0" smtClean="0"/>
            <a:t>․</a:t>
          </a:r>
          <a:r>
            <a:rPr lang="ko-KR" sz="1200" b="1" dirty="0" smtClean="0"/>
            <a:t>조세범죄</a:t>
          </a:r>
          <a:r>
            <a:rPr lang="en-US" sz="1200" b="1" dirty="0" smtClean="0"/>
            <a:t>, </a:t>
          </a:r>
          <a:r>
            <a:rPr lang="ko-KR" sz="1200" b="1" dirty="0" smtClean="0"/>
            <a:t>범죄정보</a:t>
          </a:r>
          <a:r>
            <a:rPr lang="ko-KR" sz="1200" dirty="0" smtClean="0"/>
            <a:t>는 각 파트</a:t>
          </a:r>
          <a:r>
            <a:rPr lang="en-US" altLang="ko-KR" sz="1200" dirty="0" smtClean="0"/>
            <a:t> </a:t>
          </a:r>
          <a:r>
            <a:rPr lang="ko-KR" sz="1200" dirty="0" smtClean="0"/>
            <a:t>별로 별도의 </a:t>
          </a:r>
          <a:r>
            <a:rPr lang="ko-KR" sz="1200" b="1" dirty="0" smtClean="0"/>
            <a:t>‘과’</a:t>
          </a:r>
          <a:r>
            <a:rPr lang="en-US" altLang="ko-KR" sz="1200" b="1" dirty="0" smtClean="0"/>
            <a:t> </a:t>
          </a:r>
          <a:r>
            <a:rPr lang="ko-KR" sz="1200" dirty="0" smtClean="0"/>
            <a:t>를 설치</a:t>
          </a:r>
          <a:endParaRPr lang="ko-KR" sz="1200" dirty="0"/>
        </a:p>
      </dgm:t>
    </dgm:pt>
    <dgm:pt modelId="{0D8A55B3-8610-4AFF-8298-5AB66E55E501}" type="parTrans" cxnId="{1A841A3C-D8E8-4DF5-B602-1FD17087A2B0}">
      <dgm:prSet/>
      <dgm:spPr/>
      <dgm:t>
        <a:bodyPr/>
        <a:lstStyle/>
        <a:p>
          <a:pPr latinLnBrk="1"/>
          <a:endParaRPr lang="ko-KR" altLang="en-US"/>
        </a:p>
      </dgm:t>
    </dgm:pt>
    <dgm:pt modelId="{03FA9AC7-6053-4523-B7D9-CC058FBAD495}" type="sibTrans" cxnId="{1A841A3C-D8E8-4DF5-B602-1FD17087A2B0}">
      <dgm:prSet/>
      <dgm:spPr/>
      <dgm:t>
        <a:bodyPr/>
        <a:lstStyle/>
        <a:p>
          <a:pPr latinLnBrk="1"/>
          <a:endParaRPr lang="ko-KR" altLang="en-US"/>
        </a:p>
      </dgm:t>
    </dgm:pt>
    <dgm:pt modelId="{F5763342-0E9F-4DC0-8707-893FD702C8F8}">
      <dgm:prSet custT="1"/>
      <dgm:spPr/>
      <dgm:t>
        <a:bodyPr/>
        <a:lstStyle/>
        <a:p>
          <a:pPr rtl="0" latinLnBrk="1">
            <a:lnSpc>
              <a:spcPct val="100000"/>
            </a:lnSpc>
          </a:pPr>
          <a:r>
            <a:rPr lang="ko-KR" altLang="en-US" sz="1200" dirty="0" smtClean="0"/>
            <a:t>연방 경찰로서 </a:t>
          </a:r>
          <a:r>
            <a:rPr lang="ko-KR" altLang="en-US" sz="1200" b="1" dirty="0" smtClean="0"/>
            <a:t>요인경호나 인터폴과 연계한 해외각국의 경찰기관과의 연계 등의 업무</a:t>
          </a:r>
          <a:r>
            <a:rPr lang="ko-KR" altLang="en-US" sz="1200" dirty="0" smtClean="0"/>
            <a:t>를 수행</a:t>
          </a:r>
          <a:endParaRPr lang="ko-KR" altLang="en-US" sz="1200" dirty="0"/>
        </a:p>
      </dgm:t>
    </dgm:pt>
    <dgm:pt modelId="{020612F7-2B15-4B33-96CC-3A0FA23981DA}" type="parTrans" cxnId="{6FCC75C0-5DE8-4226-99FE-CBBEC8B7FFD4}">
      <dgm:prSet/>
      <dgm:spPr/>
      <dgm:t>
        <a:bodyPr/>
        <a:lstStyle/>
        <a:p>
          <a:pPr latinLnBrk="1"/>
          <a:endParaRPr lang="ko-KR" altLang="en-US"/>
        </a:p>
      </dgm:t>
    </dgm:pt>
    <dgm:pt modelId="{92E8FB22-7C9B-4F98-9F9D-939AAE73C6DA}" type="sibTrans" cxnId="{6FCC75C0-5DE8-4226-99FE-CBBEC8B7FFD4}">
      <dgm:prSet/>
      <dgm:spPr/>
      <dgm:t>
        <a:bodyPr/>
        <a:lstStyle/>
        <a:p>
          <a:pPr latinLnBrk="1"/>
          <a:endParaRPr lang="ko-KR" altLang="en-US"/>
        </a:p>
      </dgm:t>
    </dgm:pt>
    <dgm:pt modelId="{481835AD-41B7-4DD5-97F1-0357D0595030}">
      <dgm:prSet custT="1"/>
      <dgm:spPr/>
      <dgm:t>
        <a:bodyPr/>
        <a:lstStyle/>
        <a:p>
          <a:pPr rtl="0" latinLnBrk="1">
            <a:lnSpc>
              <a:spcPct val="100000"/>
            </a:lnSpc>
          </a:pPr>
          <a:r>
            <a:rPr lang="ko-KR" sz="1200" dirty="0" smtClean="0"/>
            <a:t>현재 </a:t>
          </a:r>
          <a:r>
            <a:rPr lang="ko-KR" sz="1200" dirty="0" err="1" smtClean="0"/>
            <a:t>온타리오</a:t>
          </a:r>
          <a:r>
            <a:rPr lang="en-US" altLang="ko-KR" sz="1200" dirty="0" smtClean="0"/>
            <a:t> </a:t>
          </a:r>
          <a:r>
            <a:rPr lang="ko-KR" sz="1200" dirty="0" smtClean="0"/>
            <a:t>주와 </a:t>
          </a:r>
          <a:r>
            <a:rPr lang="ko-KR" sz="1200" dirty="0" err="1" smtClean="0"/>
            <a:t>퀘벡</a:t>
          </a:r>
          <a:r>
            <a:rPr lang="en-US" altLang="ko-KR" sz="1200" dirty="0" smtClean="0"/>
            <a:t> </a:t>
          </a:r>
          <a:r>
            <a:rPr lang="ko-KR" sz="1200" dirty="0" smtClean="0"/>
            <a:t>주를 제외한 전 주와 </a:t>
          </a:r>
          <a:r>
            <a:rPr lang="en-US" sz="1200" dirty="0" smtClean="0"/>
            <a:t>3</a:t>
          </a:r>
          <a:r>
            <a:rPr lang="ko-KR" sz="1200" dirty="0" smtClean="0"/>
            <a:t>개의 준</a:t>
          </a:r>
          <a:r>
            <a:rPr lang="en-US" altLang="ko-KR" sz="1200" dirty="0" smtClean="0"/>
            <a:t> </a:t>
          </a:r>
          <a:r>
            <a:rPr lang="ko-KR" sz="1200" dirty="0" smtClean="0"/>
            <a:t>주에서 주 경찰로써 활동하고 있으며</a:t>
          </a:r>
          <a:r>
            <a:rPr lang="en-US" sz="1200" dirty="0" smtClean="0"/>
            <a:t>, </a:t>
          </a:r>
          <a:r>
            <a:rPr lang="ko-KR" sz="1200" dirty="0" smtClean="0"/>
            <a:t>약 </a:t>
          </a:r>
          <a:r>
            <a:rPr lang="en-US" sz="1200" dirty="0" smtClean="0"/>
            <a:t>2000</a:t>
          </a:r>
          <a:r>
            <a:rPr lang="ko-KR" sz="1200" dirty="0" smtClean="0"/>
            <a:t>여</a:t>
          </a:r>
          <a:r>
            <a:rPr lang="en-US" altLang="ko-KR" sz="1200" dirty="0" smtClean="0"/>
            <a:t> </a:t>
          </a:r>
          <a:r>
            <a:rPr lang="ko-KR" sz="1200" dirty="0" smtClean="0"/>
            <a:t>개의 지방단체와 </a:t>
          </a:r>
          <a:r>
            <a:rPr lang="en-US" sz="1200" dirty="0" smtClean="0"/>
            <a:t>192</a:t>
          </a:r>
          <a:r>
            <a:rPr lang="ko-KR" sz="1200" dirty="0" smtClean="0"/>
            <a:t>여</a:t>
          </a:r>
          <a:r>
            <a:rPr lang="en-US" altLang="ko-KR" sz="1200" dirty="0" smtClean="0"/>
            <a:t> </a:t>
          </a:r>
          <a:r>
            <a:rPr lang="ko-KR" sz="1200" dirty="0" smtClean="0"/>
            <a:t>개의 원주민 사회의 경찰업무를 담당</a:t>
          </a:r>
          <a:endParaRPr lang="ko-KR" sz="1200" dirty="0"/>
        </a:p>
      </dgm:t>
    </dgm:pt>
    <dgm:pt modelId="{786A43DC-78C9-4453-BA15-D0A65824C192}" type="parTrans" cxnId="{151CB439-1A6F-469B-AD27-F6FFCC7AB40F}">
      <dgm:prSet/>
      <dgm:spPr/>
      <dgm:t>
        <a:bodyPr/>
        <a:lstStyle/>
        <a:p>
          <a:pPr latinLnBrk="1"/>
          <a:endParaRPr lang="ko-KR" altLang="en-US"/>
        </a:p>
      </dgm:t>
    </dgm:pt>
    <dgm:pt modelId="{682E2FD0-288C-4C90-A991-69996F3346F7}" type="sibTrans" cxnId="{151CB439-1A6F-469B-AD27-F6FFCC7AB40F}">
      <dgm:prSet/>
      <dgm:spPr/>
      <dgm:t>
        <a:bodyPr/>
        <a:lstStyle/>
        <a:p>
          <a:pPr latinLnBrk="1"/>
          <a:endParaRPr lang="ko-KR" altLang="en-US"/>
        </a:p>
      </dgm:t>
    </dgm:pt>
    <dgm:pt modelId="{42EDB22A-AC3E-4D6A-B2C3-34367293FFC2}" type="pres">
      <dgm:prSet presAssocID="{94EB5F7D-9755-4358-B39A-BAC544E5E2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6EB6D4-B7CB-407A-AA0F-2C52D938A791}" type="pres">
      <dgm:prSet presAssocID="{6528DADF-8F1F-4A30-94F2-750A2A87406A}" presName="parentLin" presStyleCnt="0"/>
      <dgm:spPr/>
    </dgm:pt>
    <dgm:pt modelId="{22DAFA1E-F467-4E8F-9549-2550A0B2644A}" type="pres">
      <dgm:prSet presAssocID="{6528DADF-8F1F-4A30-94F2-750A2A87406A}" presName="parentLeftMargin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936C8142-D226-4783-858A-41DD5A489E95}" type="pres">
      <dgm:prSet presAssocID="{6528DADF-8F1F-4A30-94F2-750A2A87406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6DBCFC-3C11-4F87-9D43-D7FBA21A71A3}" type="pres">
      <dgm:prSet presAssocID="{6528DADF-8F1F-4A30-94F2-750A2A87406A}" presName="negativeSpace" presStyleCnt="0"/>
      <dgm:spPr/>
    </dgm:pt>
    <dgm:pt modelId="{0E80E7B1-B9B9-4EE8-8671-CB61EAD17871}" type="pres">
      <dgm:prSet presAssocID="{6528DADF-8F1F-4A30-94F2-750A2A87406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DBEC89-638A-4921-80DB-AEF834B715D4}" type="pres">
      <dgm:prSet presAssocID="{B3937EF3-1494-4CA1-AA30-906894733936}" presName="spaceBetweenRectangles" presStyleCnt="0"/>
      <dgm:spPr/>
    </dgm:pt>
    <dgm:pt modelId="{8EEEF621-E10E-4A67-AABA-3CB1CD32C8B6}" type="pres">
      <dgm:prSet presAssocID="{6D389437-C1B2-414B-AA08-4F69B159C758}" presName="parentLin" presStyleCnt="0"/>
      <dgm:spPr/>
    </dgm:pt>
    <dgm:pt modelId="{3684B336-F563-4571-B39D-72A2092C917C}" type="pres">
      <dgm:prSet presAssocID="{6D389437-C1B2-414B-AA08-4F69B159C758}" presName="parentLeftMargin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DAE198D0-C1FD-49F5-A10C-14371E85B645}" type="pres">
      <dgm:prSet presAssocID="{6D389437-C1B2-414B-AA08-4F69B159C75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0F49A6-BAFF-49E8-A8D3-81DB04270CCA}" type="pres">
      <dgm:prSet presAssocID="{6D389437-C1B2-414B-AA08-4F69B159C758}" presName="negativeSpace" presStyleCnt="0"/>
      <dgm:spPr/>
    </dgm:pt>
    <dgm:pt modelId="{1C4BC046-B209-43D0-A060-EEC4CDD38114}" type="pres">
      <dgm:prSet presAssocID="{6D389437-C1B2-414B-AA08-4F69B159C75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DDBBCB-55BB-4CD6-988B-57B884D758BE}" type="pres">
      <dgm:prSet presAssocID="{1CA12E6E-D688-4542-9474-815FA0349611}" presName="spaceBetweenRectangles" presStyleCnt="0"/>
      <dgm:spPr/>
    </dgm:pt>
    <dgm:pt modelId="{0029B9E8-66A0-4F32-9BC1-BE7FCA55ABAC}" type="pres">
      <dgm:prSet presAssocID="{E1A0BFD6-1C1E-4B98-8EB3-78295FB3B78E}" presName="parentLin" presStyleCnt="0"/>
      <dgm:spPr/>
    </dgm:pt>
    <dgm:pt modelId="{FA506CA2-61D2-4A9B-A6F5-4F8ADAD620BA}" type="pres">
      <dgm:prSet presAssocID="{E1A0BFD6-1C1E-4B98-8EB3-78295FB3B78E}" presName="parentLeftMargin" presStyleLbl="node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F72DCDD1-AB4D-4AA2-B574-312FF8AE1C49}" type="pres">
      <dgm:prSet presAssocID="{E1A0BFD6-1C1E-4B98-8EB3-78295FB3B78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300DB1-4267-4E44-AEA8-92FE4DD6A5DD}" type="pres">
      <dgm:prSet presAssocID="{E1A0BFD6-1C1E-4B98-8EB3-78295FB3B78E}" presName="negativeSpace" presStyleCnt="0"/>
      <dgm:spPr/>
    </dgm:pt>
    <dgm:pt modelId="{F2117714-9B1E-4F35-9BD7-903CA3F6F39F}" type="pres">
      <dgm:prSet presAssocID="{E1A0BFD6-1C1E-4B98-8EB3-78295FB3B78E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7DFD17-DC9F-4BA1-BAE0-6EA6667CB662}" type="pres">
      <dgm:prSet presAssocID="{D3CE3F85-2344-44CA-B188-D7B42C3CF225}" presName="spaceBetweenRectangles" presStyleCnt="0"/>
      <dgm:spPr/>
    </dgm:pt>
    <dgm:pt modelId="{F09339EB-1F77-475D-9B15-8E352D3EEB14}" type="pres">
      <dgm:prSet presAssocID="{722E2E57-A198-48E0-B7DE-588E8D8898D2}" presName="parentLin" presStyleCnt="0"/>
      <dgm:spPr/>
    </dgm:pt>
    <dgm:pt modelId="{73E8AA26-A40F-4808-AA30-EE10B97C0E87}" type="pres">
      <dgm:prSet presAssocID="{722E2E57-A198-48E0-B7DE-588E8D8898D2}" presName="parentLeftMargin" presStyleLbl="node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650A65B5-6055-43AC-B61A-5ED77E3FFF47}" type="pres">
      <dgm:prSet presAssocID="{722E2E57-A198-48E0-B7DE-588E8D8898D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18EB64-CC58-4B33-9AF3-F336DAC07F30}" type="pres">
      <dgm:prSet presAssocID="{722E2E57-A198-48E0-B7DE-588E8D8898D2}" presName="negativeSpace" presStyleCnt="0"/>
      <dgm:spPr/>
    </dgm:pt>
    <dgm:pt modelId="{7447F9E9-1466-4B0B-BD00-2B6F6511C272}" type="pres">
      <dgm:prSet presAssocID="{722E2E57-A198-48E0-B7DE-588E8D8898D2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C38F65-1257-45CE-8C67-2E5C4368A89E}" type="pres">
      <dgm:prSet presAssocID="{B194CF78-ECE6-4219-B27F-B792158A007D}" presName="spaceBetweenRectangles" presStyleCnt="0"/>
      <dgm:spPr/>
    </dgm:pt>
    <dgm:pt modelId="{8172964B-052B-4E81-BCE2-E6BE32915A35}" type="pres">
      <dgm:prSet presAssocID="{707F3C8A-205C-47A9-A23D-AB5A4AAC7154}" presName="parentLin" presStyleCnt="0"/>
      <dgm:spPr/>
    </dgm:pt>
    <dgm:pt modelId="{512048C0-E635-4090-AADB-FC6B9022849E}" type="pres">
      <dgm:prSet presAssocID="{707F3C8A-205C-47A9-A23D-AB5A4AAC7154}" presName="parentLeftMargin" presStyleLbl="node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8A8C14EA-B5A2-4593-AF2A-02981A95ADA4}" type="pres">
      <dgm:prSet presAssocID="{707F3C8A-205C-47A9-A23D-AB5A4AAC715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AE3A58-EE52-4584-9981-6B2A981D98B7}" type="pres">
      <dgm:prSet presAssocID="{707F3C8A-205C-47A9-A23D-AB5A4AAC7154}" presName="negativeSpace" presStyleCnt="0"/>
      <dgm:spPr/>
    </dgm:pt>
    <dgm:pt modelId="{78A7D08F-059C-4173-9492-C482EE995115}" type="pres">
      <dgm:prSet presAssocID="{707F3C8A-205C-47A9-A23D-AB5A4AAC715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A2CC040-511B-48AB-81A8-D97C9E371DFE}" srcId="{722E2E57-A198-48E0-B7DE-588E8D8898D2}" destId="{5FB09627-0BA6-44AE-A161-D630CF175BA0}" srcOrd="0" destOrd="0" parTransId="{0A609C38-B44D-4676-8CFC-AC74D86363F9}" sibTransId="{1B4D214A-AE9A-4276-A15E-C8E5D77AA26F}"/>
    <dgm:cxn modelId="{6FCC75C0-5DE8-4226-99FE-CBBEC8B7FFD4}" srcId="{6D389437-C1B2-414B-AA08-4F69B159C758}" destId="{F5763342-0E9F-4DC0-8707-893FD702C8F8}" srcOrd="2" destOrd="0" parTransId="{020612F7-2B15-4B33-96CC-3A0FA23981DA}" sibTransId="{92E8FB22-7C9B-4F98-9F9D-939AAE73C6DA}"/>
    <dgm:cxn modelId="{2E28B1E6-04DB-4939-B284-EC02B0861B05}" srcId="{6528DADF-8F1F-4A30-94F2-750A2A87406A}" destId="{9A568FB5-76DB-460F-982F-CAF5E7CC10E0}" srcOrd="1" destOrd="0" parTransId="{9561B297-8DA9-4CE5-8452-A1DA33041600}" sibTransId="{DA134890-6C02-4630-92DA-7FE20128A7F1}"/>
    <dgm:cxn modelId="{E3ECD098-1EFE-49FA-A298-F94356D26AFB}" srcId="{94EB5F7D-9755-4358-B39A-BAC544E5E280}" destId="{722E2E57-A198-48E0-B7DE-588E8D8898D2}" srcOrd="3" destOrd="0" parTransId="{0B7EBB22-C0D7-4036-A522-24BF4EF19A0A}" sibTransId="{B194CF78-ECE6-4219-B27F-B792158A007D}"/>
    <dgm:cxn modelId="{1A761B57-43AD-4AE1-AE3E-C0FC9BEEA407}" srcId="{E1A0BFD6-1C1E-4B98-8EB3-78295FB3B78E}" destId="{A2E9E213-B5F4-4399-A62E-004F8421F9DD}" srcOrd="0" destOrd="0" parTransId="{2A96F372-82ED-4BC4-B7F3-B53AB340378F}" sibTransId="{EBDD2736-A358-4B87-A7C7-5F3A3C884704}"/>
    <dgm:cxn modelId="{151CB439-1A6F-469B-AD27-F6FFCC7AB40F}" srcId="{E1A0BFD6-1C1E-4B98-8EB3-78295FB3B78E}" destId="{481835AD-41B7-4DD5-97F1-0357D0595030}" srcOrd="1" destOrd="0" parTransId="{786A43DC-78C9-4453-BA15-D0A65824C192}" sibTransId="{682E2FD0-288C-4C90-A991-69996F3346F7}"/>
    <dgm:cxn modelId="{3F9DDDE4-5503-42EA-BC30-6C55D08930BB}" type="presOf" srcId="{722E2E57-A198-48E0-B7DE-588E8D8898D2}" destId="{73E8AA26-A40F-4808-AA30-EE10B97C0E87}" srcOrd="0" destOrd="0" presId="urn:microsoft.com/office/officeart/2005/8/layout/list1"/>
    <dgm:cxn modelId="{2E43AF11-DDC0-44AA-A704-4F1366404E47}" srcId="{94EB5F7D-9755-4358-B39A-BAC544E5E280}" destId="{E1A0BFD6-1C1E-4B98-8EB3-78295FB3B78E}" srcOrd="2" destOrd="0" parTransId="{54346A6A-F068-4084-A25D-3FA5ECA46099}" sibTransId="{D3CE3F85-2344-44CA-B188-D7B42C3CF225}"/>
    <dgm:cxn modelId="{52C629AF-C380-4F9F-B699-0E9FAACD9D7D}" type="presOf" srcId="{6D389437-C1B2-414B-AA08-4F69B159C758}" destId="{DAE198D0-C1FD-49F5-A10C-14371E85B645}" srcOrd="1" destOrd="0" presId="urn:microsoft.com/office/officeart/2005/8/layout/list1"/>
    <dgm:cxn modelId="{AB113388-1DE0-4B35-B4DC-E4F32161BB31}" type="presOf" srcId="{6528DADF-8F1F-4A30-94F2-750A2A87406A}" destId="{936C8142-D226-4783-858A-41DD5A489E95}" srcOrd="1" destOrd="0" presId="urn:microsoft.com/office/officeart/2005/8/layout/list1"/>
    <dgm:cxn modelId="{F5539F15-85A3-4460-AE86-322BF744E599}" type="presOf" srcId="{481835AD-41B7-4DD5-97F1-0357D0595030}" destId="{F2117714-9B1E-4F35-9BD7-903CA3F6F39F}" srcOrd="0" destOrd="1" presId="urn:microsoft.com/office/officeart/2005/8/layout/list1"/>
    <dgm:cxn modelId="{FB9FF5BE-24D6-4A87-8A33-E83FA79BF72B}" srcId="{94EB5F7D-9755-4358-B39A-BAC544E5E280}" destId="{6528DADF-8F1F-4A30-94F2-750A2A87406A}" srcOrd="0" destOrd="0" parTransId="{430C2454-C6B0-43F4-B857-CABFDCFE750B}" sibTransId="{B3937EF3-1494-4CA1-AA30-906894733936}"/>
    <dgm:cxn modelId="{1A98606B-C8FA-4066-89AE-656DFEB5D83C}" srcId="{707F3C8A-205C-47A9-A23D-AB5A4AAC7154}" destId="{811EF981-4536-4710-90A2-58DFEC5B8FB6}" srcOrd="0" destOrd="0" parTransId="{7E3A7C5A-53B0-42D1-A9DF-FA63CE7AA60E}" sibTransId="{BB2CB77D-8563-470B-8135-B3154D669AA7}"/>
    <dgm:cxn modelId="{DD61B27C-2319-4FE1-A15A-FEA01566C768}" type="presOf" srcId="{6528DADF-8F1F-4A30-94F2-750A2A87406A}" destId="{22DAFA1E-F467-4E8F-9549-2550A0B2644A}" srcOrd="0" destOrd="0" presId="urn:microsoft.com/office/officeart/2005/8/layout/list1"/>
    <dgm:cxn modelId="{375310A7-FEFF-4794-A5BF-2AAF5A3287F0}" type="presOf" srcId="{5FB09627-0BA6-44AE-A161-D630CF175BA0}" destId="{7447F9E9-1466-4B0B-BD00-2B6F6511C272}" srcOrd="0" destOrd="0" presId="urn:microsoft.com/office/officeart/2005/8/layout/list1"/>
    <dgm:cxn modelId="{86D25E52-8DB8-4CFC-8A0B-6FE55EA73C34}" type="presOf" srcId="{811EF981-4536-4710-90A2-58DFEC5B8FB6}" destId="{78A7D08F-059C-4173-9492-C482EE995115}" srcOrd="0" destOrd="0" presId="urn:microsoft.com/office/officeart/2005/8/layout/list1"/>
    <dgm:cxn modelId="{BA735FF8-AF0A-4D63-A280-45F90C67A8DD}" type="presOf" srcId="{01DEF453-B039-4F77-8646-D7923DADF8F8}" destId="{1C4BC046-B209-43D0-A060-EEC4CDD38114}" srcOrd="0" destOrd="1" presId="urn:microsoft.com/office/officeart/2005/8/layout/list1"/>
    <dgm:cxn modelId="{1A841A3C-D8E8-4DF5-B602-1FD17087A2B0}" srcId="{6D389437-C1B2-414B-AA08-4F69B159C758}" destId="{01DEF453-B039-4F77-8646-D7923DADF8F8}" srcOrd="1" destOrd="0" parTransId="{0D8A55B3-8610-4AFF-8298-5AB66E55E501}" sibTransId="{03FA9AC7-6053-4523-B7D9-CC058FBAD495}"/>
    <dgm:cxn modelId="{D281EE07-C3E4-45A6-BD2D-F2C4B5FA25C0}" type="presOf" srcId="{722E2E57-A198-48E0-B7DE-588E8D8898D2}" destId="{650A65B5-6055-43AC-B61A-5ED77E3FFF47}" srcOrd="1" destOrd="0" presId="urn:microsoft.com/office/officeart/2005/8/layout/list1"/>
    <dgm:cxn modelId="{B1218D19-ABF9-47D6-ACE7-718DBA232CA7}" type="presOf" srcId="{707F3C8A-205C-47A9-A23D-AB5A4AAC7154}" destId="{8A8C14EA-B5A2-4593-AF2A-02981A95ADA4}" srcOrd="1" destOrd="0" presId="urn:microsoft.com/office/officeart/2005/8/layout/list1"/>
    <dgm:cxn modelId="{7F5965FC-A4ED-4E9C-A312-33F459D5A497}" srcId="{94EB5F7D-9755-4358-B39A-BAC544E5E280}" destId="{707F3C8A-205C-47A9-A23D-AB5A4AAC7154}" srcOrd="4" destOrd="0" parTransId="{BEF92C1C-072A-49D3-A374-14F648BC8CD2}" sibTransId="{FADDD343-B9B0-475B-B34F-2D09901C266F}"/>
    <dgm:cxn modelId="{BD319660-CB2B-436F-8749-A6D5A8C81771}" srcId="{6D389437-C1B2-414B-AA08-4F69B159C758}" destId="{D5400296-4C07-4643-916E-968C9C0CFC5E}" srcOrd="0" destOrd="0" parTransId="{8F92A2B2-0FE7-4008-99BB-B214A799D349}" sibTransId="{AED14893-3851-47F3-BF12-40CC6A89A275}"/>
    <dgm:cxn modelId="{092217BE-9089-43CA-BD01-58F04B584795}" type="presOf" srcId="{9A568FB5-76DB-460F-982F-CAF5E7CC10E0}" destId="{0E80E7B1-B9B9-4EE8-8671-CB61EAD17871}" srcOrd="0" destOrd="1" presId="urn:microsoft.com/office/officeart/2005/8/layout/list1"/>
    <dgm:cxn modelId="{BD7CBDA8-C65D-4FE7-8984-1E17645C6E1D}" type="presOf" srcId="{F5763342-0E9F-4DC0-8707-893FD702C8F8}" destId="{1C4BC046-B209-43D0-A060-EEC4CDD38114}" srcOrd="0" destOrd="2" presId="urn:microsoft.com/office/officeart/2005/8/layout/list1"/>
    <dgm:cxn modelId="{0F52112F-EE61-42E3-98F9-A2E8FDC13F69}" type="presOf" srcId="{6D389437-C1B2-414B-AA08-4F69B159C758}" destId="{3684B336-F563-4571-B39D-72A2092C917C}" srcOrd="0" destOrd="0" presId="urn:microsoft.com/office/officeart/2005/8/layout/list1"/>
    <dgm:cxn modelId="{FA363268-9058-45A6-A4EA-EBEEC886CF61}" type="presOf" srcId="{707F3C8A-205C-47A9-A23D-AB5A4AAC7154}" destId="{512048C0-E635-4090-AADB-FC6B9022849E}" srcOrd="0" destOrd="0" presId="urn:microsoft.com/office/officeart/2005/8/layout/list1"/>
    <dgm:cxn modelId="{8B24A2EA-F499-4465-B475-A71B63885616}" type="presOf" srcId="{E1A0BFD6-1C1E-4B98-8EB3-78295FB3B78E}" destId="{F72DCDD1-AB4D-4AA2-B574-312FF8AE1C49}" srcOrd="1" destOrd="0" presId="urn:microsoft.com/office/officeart/2005/8/layout/list1"/>
    <dgm:cxn modelId="{1E460D5B-A4B2-42A4-B136-4089D8723C6D}" type="presOf" srcId="{A2E9E213-B5F4-4399-A62E-004F8421F9DD}" destId="{F2117714-9B1E-4F35-9BD7-903CA3F6F39F}" srcOrd="0" destOrd="0" presId="urn:microsoft.com/office/officeart/2005/8/layout/list1"/>
    <dgm:cxn modelId="{09172399-7746-4C20-AD7A-C514BB9F3A29}" type="presOf" srcId="{D5400296-4C07-4643-916E-968C9C0CFC5E}" destId="{1C4BC046-B209-43D0-A060-EEC4CDD38114}" srcOrd="0" destOrd="0" presId="urn:microsoft.com/office/officeart/2005/8/layout/list1"/>
    <dgm:cxn modelId="{BE279302-637B-42F6-A3F3-9B60A5712CCB}" type="presOf" srcId="{E1A0BFD6-1C1E-4B98-8EB3-78295FB3B78E}" destId="{FA506CA2-61D2-4A9B-A6F5-4F8ADAD620BA}" srcOrd="0" destOrd="0" presId="urn:microsoft.com/office/officeart/2005/8/layout/list1"/>
    <dgm:cxn modelId="{BCBA672C-2D95-4822-9F54-68F928E7B530}" srcId="{6528DADF-8F1F-4A30-94F2-750A2A87406A}" destId="{E47ED0B3-4534-4E87-94F3-BAB17A5591D7}" srcOrd="0" destOrd="0" parTransId="{E61C9691-CFFB-4ACD-B8BF-F3B2AF6C4C00}" sibTransId="{169B41DF-1EB6-4A9C-872B-D0F7E4630EDD}"/>
    <dgm:cxn modelId="{4CFCAF3F-C383-4ED3-B721-E208EAC31AFF}" type="presOf" srcId="{94EB5F7D-9755-4358-B39A-BAC544E5E280}" destId="{42EDB22A-AC3E-4D6A-B2C3-34367293FFC2}" srcOrd="0" destOrd="0" presId="urn:microsoft.com/office/officeart/2005/8/layout/list1"/>
    <dgm:cxn modelId="{D4A9F658-51E8-47ED-AC12-225D2E5005AE}" type="presOf" srcId="{E47ED0B3-4534-4E87-94F3-BAB17A5591D7}" destId="{0E80E7B1-B9B9-4EE8-8671-CB61EAD17871}" srcOrd="0" destOrd="0" presId="urn:microsoft.com/office/officeart/2005/8/layout/list1"/>
    <dgm:cxn modelId="{E9706D15-A060-4E71-884A-422F27452AE5}" srcId="{94EB5F7D-9755-4358-B39A-BAC544E5E280}" destId="{6D389437-C1B2-414B-AA08-4F69B159C758}" srcOrd="1" destOrd="0" parTransId="{C33189B9-3E2F-4885-A1D0-B88F2938F78A}" sibTransId="{1CA12E6E-D688-4542-9474-815FA0349611}"/>
    <dgm:cxn modelId="{D7D2E300-2B07-40AA-A49E-FB1FB614FA87}" type="presParOf" srcId="{42EDB22A-AC3E-4D6A-B2C3-34367293FFC2}" destId="{0F6EB6D4-B7CB-407A-AA0F-2C52D938A791}" srcOrd="0" destOrd="0" presId="urn:microsoft.com/office/officeart/2005/8/layout/list1"/>
    <dgm:cxn modelId="{77EADBBC-A8B6-4837-813A-8AEDC70BB0EF}" type="presParOf" srcId="{0F6EB6D4-B7CB-407A-AA0F-2C52D938A791}" destId="{22DAFA1E-F467-4E8F-9549-2550A0B2644A}" srcOrd="0" destOrd="0" presId="urn:microsoft.com/office/officeart/2005/8/layout/list1"/>
    <dgm:cxn modelId="{B1B51EBB-9CCA-4C96-B6ED-DF932E3E033A}" type="presParOf" srcId="{0F6EB6D4-B7CB-407A-AA0F-2C52D938A791}" destId="{936C8142-D226-4783-858A-41DD5A489E95}" srcOrd="1" destOrd="0" presId="urn:microsoft.com/office/officeart/2005/8/layout/list1"/>
    <dgm:cxn modelId="{3CA6CF41-8260-41F8-9932-B10650C5AEA8}" type="presParOf" srcId="{42EDB22A-AC3E-4D6A-B2C3-34367293FFC2}" destId="{B26DBCFC-3C11-4F87-9D43-D7FBA21A71A3}" srcOrd="1" destOrd="0" presId="urn:microsoft.com/office/officeart/2005/8/layout/list1"/>
    <dgm:cxn modelId="{4728E0D2-5A19-48E7-98A7-0B92CF03B86F}" type="presParOf" srcId="{42EDB22A-AC3E-4D6A-B2C3-34367293FFC2}" destId="{0E80E7B1-B9B9-4EE8-8671-CB61EAD17871}" srcOrd="2" destOrd="0" presId="urn:microsoft.com/office/officeart/2005/8/layout/list1"/>
    <dgm:cxn modelId="{D451777F-01FE-494F-97A5-A275438A1315}" type="presParOf" srcId="{42EDB22A-AC3E-4D6A-B2C3-34367293FFC2}" destId="{22DBEC89-638A-4921-80DB-AEF834B715D4}" srcOrd="3" destOrd="0" presId="urn:microsoft.com/office/officeart/2005/8/layout/list1"/>
    <dgm:cxn modelId="{93226429-5D2D-4795-B7E5-84E38EF448C4}" type="presParOf" srcId="{42EDB22A-AC3E-4D6A-B2C3-34367293FFC2}" destId="{8EEEF621-E10E-4A67-AABA-3CB1CD32C8B6}" srcOrd="4" destOrd="0" presId="urn:microsoft.com/office/officeart/2005/8/layout/list1"/>
    <dgm:cxn modelId="{52BA7D5B-6148-4E6E-8D99-C9937DCE1CEE}" type="presParOf" srcId="{8EEEF621-E10E-4A67-AABA-3CB1CD32C8B6}" destId="{3684B336-F563-4571-B39D-72A2092C917C}" srcOrd="0" destOrd="0" presId="urn:microsoft.com/office/officeart/2005/8/layout/list1"/>
    <dgm:cxn modelId="{703C417D-224A-4665-86FD-6F4CD43069BC}" type="presParOf" srcId="{8EEEF621-E10E-4A67-AABA-3CB1CD32C8B6}" destId="{DAE198D0-C1FD-49F5-A10C-14371E85B645}" srcOrd="1" destOrd="0" presId="urn:microsoft.com/office/officeart/2005/8/layout/list1"/>
    <dgm:cxn modelId="{CCB0D6A6-8A6F-413A-99DD-7F0BB0A176D1}" type="presParOf" srcId="{42EDB22A-AC3E-4D6A-B2C3-34367293FFC2}" destId="{7E0F49A6-BAFF-49E8-A8D3-81DB04270CCA}" srcOrd="5" destOrd="0" presId="urn:microsoft.com/office/officeart/2005/8/layout/list1"/>
    <dgm:cxn modelId="{FDEEB3A2-D2F8-4C99-9B53-644A2BBD3A74}" type="presParOf" srcId="{42EDB22A-AC3E-4D6A-B2C3-34367293FFC2}" destId="{1C4BC046-B209-43D0-A060-EEC4CDD38114}" srcOrd="6" destOrd="0" presId="urn:microsoft.com/office/officeart/2005/8/layout/list1"/>
    <dgm:cxn modelId="{11D4E0B1-D3A9-41CB-9C53-8E0F6C990E6F}" type="presParOf" srcId="{42EDB22A-AC3E-4D6A-B2C3-34367293FFC2}" destId="{4FDDBBCB-55BB-4CD6-988B-57B884D758BE}" srcOrd="7" destOrd="0" presId="urn:microsoft.com/office/officeart/2005/8/layout/list1"/>
    <dgm:cxn modelId="{DB4539D9-805E-409C-BABF-7949FFAD65A5}" type="presParOf" srcId="{42EDB22A-AC3E-4D6A-B2C3-34367293FFC2}" destId="{0029B9E8-66A0-4F32-9BC1-BE7FCA55ABAC}" srcOrd="8" destOrd="0" presId="urn:microsoft.com/office/officeart/2005/8/layout/list1"/>
    <dgm:cxn modelId="{CB646F41-C67C-438A-A83E-A2D0641E3DAB}" type="presParOf" srcId="{0029B9E8-66A0-4F32-9BC1-BE7FCA55ABAC}" destId="{FA506CA2-61D2-4A9B-A6F5-4F8ADAD620BA}" srcOrd="0" destOrd="0" presId="urn:microsoft.com/office/officeart/2005/8/layout/list1"/>
    <dgm:cxn modelId="{B5501DD4-791D-4775-8E42-AC8D78682F04}" type="presParOf" srcId="{0029B9E8-66A0-4F32-9BC1-BE7FCA55ABAC}" destId="{F72DCDD1-AB4D-4AA2-B574-312FF8AE1C49}" srcOrd="1" destOrd="0" presId="urn:microsoft.com/office/officeart/2005/8/layout/list1"/>
    <dgm:cxn modelId="{CCEE4138-E049-4FB2-94A7-AB86F19C241C}" type="presParOf" srcId="{42EDB22A-AC3E-4D6A-B2C3-34367293FFC2}" destId="{A8300DB1-4267-4E44-AEA8-92FE4DD6A5DD}" srcOrd="9" destOrd="0" presId="urn:microsoft.com/office/officeart/2005/8/layout/list1"/>
    <dgm:cxn modelId="{410B44F8-2061-4EAB-84ED-204111A6356E}" type="presParOf" srcId="{42EDB22A-AC3E-4D6A-B2C3-34367293FFC2}" destId="{F2117714-9B1E-4F35-9BD7-903CA3F6F39F}" srcOrd="10" destOrd="0" presId="urn:microsoft.com/office/officeart/2005/8/layout/list1"/>
    <dgm:cxn modelId="{57D015DE-4161-4AF5-8DE8-B1B74A94AB41}" type="presParOf" srcId="{42EDB22A-AC3E-4D6A-B2C3-34367293FFC2}" destId="{A77DFD17-DC9F-4BA1-BAE0-6EA6667CB662}" srcOrd="11" destOrd="0" presId="urn:microsoft.com/office/officeart/2005/8/layout/list1"/>
    <dgm:cxn modelId="{C7373266-EDA6-4ADE-AD2A-FBC6AA8DBD0F}" type="presParOf" srcId="{42EDB22A-AC3E-4D6A-B2C3-34367293FFC2}" destId="{F09339EB-1F77-475D-9B15-8E352D3EEB14}" srcOrd="12" destOrd="0" presId="urn:microsoft.com/office/officeart/2005/8/layout/list1"/>
    <dgm:cxn modelId="{5304E0AB-C863-4189-8FE6-AC4CE410D2DE}" type="presParOf" srcId="{F09339EB-1F77-475D-9B15-8E352D3EEB14}" destId="{73E8AA26-A40F-4808-AA30-EE10B97C0E87}" srcOrd="0" destOrd="0" presId="urn:microsoft.com/office/officeart/2005/8/layout/list1"/>
    <dgm:cxn modelId="{B6B09DB4-0F75-48C8-93A0-026F5BC82AFC}" type="presParOf" srcId="{F09339EB-1F77-475D-9B15-8E352D3EEB14}" destId="{650A65B5-6055-43AC-B61A-5ED77E3FFF47}" srcOrd="1" destOrd="0" presId="urn:microsoft.com/office/officeart/2005/8/layout/list1"/>
    <dgm:cxn modelId="{E15D1F97-1678-4CF9-968D-450ACD65F655}" type="presParOf" srcId="{42EDB22A-AC3E-4D6A-B2C3-34367293FFC2}" destId="{7C18EB64-CC58-4B33-9AF3-F336DAC07F30}" srcOrd="13" destOrd="0" presId="urn:microsoft.com/office/officeart/2005/8/layout/list1"/>
    <dgm:cxn modelId="{C327BD29-5A70-4D58-AA3F-7EC707C214E7}" type="presParOf" srcId="{42EDB22A-AC3E-4D6A-B2C3-34367293FFC2}" destId="{7447F9E9-1466-4B0B-BD00-2B6F6511C272}" srcOrd="14" destOrd="0" presId="urn:microsoft.com/office/officeart/2005/8/layout/list1"/>
    <dgm:cxn modelId="{9D33C418-F1A6-49E3-87C2-8719E4A3F8A7}" type="presParOf" srcId="{42EDB22A-AC3E-4D6A-B2C3-34367293FFC2}" destId="{A0C38F65-1257-45CE-8C67-2E5C4368A89E}" srcOrd="15" destOrd="0" presId="urn:microsoft.com/office/officeart/2005/8/layout/list1"/>
    <dgm:cxn modelId="{CF029476-CF5D-4127-A255-5DDC8776A00A}" type="presParOf" srcId="{42EDB22A-AC3E-4D6A-B2C3-34367293FFC2}" destId="{8172964B-052B-4E81-BCE2-E6BE32915A35}" srcOrd="16" destOrd="0" presId="urn:microsoft.com/office/officeart/2005/8/layout/list1"/>
    <dgm:cxn modelId="{E07C0684-AB0A-4BDA-AB12-E675E9AEADBD}" type="presParOf" srcId="{8172964B-052B-4E81-BCE2-E6BE32915A35}" destId="{512048C0-E635-4090-AADB-FC6B9022849E}" srcOrd="0" destOrd="0" presId="urn:microsoft.com/office/officeart/2005/8/layout/list1"/>
    <dgm:cxn modelId="{A04DCB42-9D0B-4575-8B34-E57F6440B857}" type="presParOf" srcId="{8172964B-052B-4E81-BCE2-E6BE32915A35}" destId="{8A8C14EA-B5A2-4593-AF2A-02981A95ADA4}" srcOrd="1" destOrd="0" presId="urn:microsoft.com/office/officeart/2005/8/layout/list1"/>
    <dgm:cxn modelId="{44B8334B-F889-4D78-A393-A071807B79CE}" type="presParOf" srcId="{42EDB22A-AC3E-4D6A-B2C3-34367293FFC2}" destId="{C1AE3A58-EE52-4584-9981-6B2A981D98B7}" srcOrd="17" destOrd="0" presId="urn:microsoft.com/office/officeart/2005/8/layout/list1"/>
    <dgm:cxn modelId="{6E9A3A76-0DBF-4D78-9E8A-8F9E5957605E}" type="presParOf" srcId="{42EDB22A-AC3E-4D6A-B2C3-34367293FFC2}" destId="{78A7D08F-059C-4173-9492-C482EE995115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676E21-B5BB-4706-9F1A-1FC882DDB7F5}" type="doc">
      <dgm:prSet loTypeId="urn:microsoft.com/office/officeart/2005/8/layout/hList3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pPr latinLnBrk="1"/>
          <a:endParaRPr lang="ko-KR" altLang="en-US"/>
        </a:p>
      </dgm:t>
    </dgm:pt>
    <dgm:pt modelId="{28149EFC-9748-46EF-AFC5-CF2E5C0C356E}">
      <dgm:prSet phldrT="[텍스트]" custT="1"/>
      <dgm:spPr/>
      <dgm:t>
        <a:bodyPr/>
        <a:lstStyle/>
        <a:p>
          <a:pPr latinLnBrk="1"/>
          <a:r>
            <a:rPr lang="en-US" altLang="ko-KR" sz="3300" b="1" dirty="0" smtClean="0"/>
            <a:t>:</a:t>
          </a:r>
          <a:r>
            <a:rPr lang="ko-KR" altLang="en-US" sz="3300" b="1" dirty="0" smtClean="0"/>
            <a:t> </a:t>
          </a:r>
          <a:r>
            <a:rPr lang="en-US" altLang="ko-KR" sz="2800" b="1" dirty="0" smtClean="0"/>
            <a:t>1988</a:t>
          </a:r>
          <a:r>
            <a:rPr lang="ko-KR" altLang="en-US" sz="2800" b="1" dirty="0" smtClean="0"/>
            <a:t>년 경찰법 제</a:t>
          </a:r>
          <a:r>
            <a:rPr lang="en-US" altLang="ko-KR" sz="2800" b="1" dirty="0" smtClean="0"/>
            <a:t>7</a:t>
          </a:r>
          <a:r>
            <a:rPr lang="ko-KR" altLang="en-US" sz="2800" b="1" dirty="0" smtClean="0"/>
            <a:t>조에 따라                         의회의 주도로  설립된 독립기관</a:t>
          </a:r>
          <a:endParaRPr lang="ko-KR" altLang="en-US" sz="2800" b="1" dirty="0"/>
        </a:p>
      </dgm:t>
    </dgm:pt>
    <dgm:pt modelId="{368E6B00-94E9-410D-8597-9354A6C11A96}" type="parTrans" cxnId="{588009E4-7012-46EF-B7E7-3AACB4D10078}">
      <dgm:prSet/>
      <dgm:spPr/>
      <dgm:t>
        <a:bodyPr/>
        <a:lstStyle/>
        <a:p>
          <a:pPr latinLnBrk="1"/>
          <a:endParaRPr lang="ko-KR" altLang="en-US"/>
        </a:p>
      </dgm:t>
    </dgm:pt>
    <dgm:pt modelId="{CE6877E2-D183-4370-9D0F-1734FBE808A6}" type="sibTrans" cxnId="{588009E4-7012-46EF-B7E7-3AACB4D10078}">
      <dgm:prSet/>
      <dgm:spPr/>
      <dgm:t>
        <a:bodyPr/>
        <a:lstStyle/>
        <a:p>
          <a:pPr latinLnBrk="1"/>
          <a:endParaRPr lang="ko-KR" altLang="en-US"/>
        </a:p>
      </dgm:t>
    </dgm:pt>
    <dgm:pt modelId="{CDCD5FD2-BC1E-4534-9D2B-A51788E12E1B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solidFill>
                <a:schemeClr val="tx2"/>
              </a:solidFill>
            </a:rPr>
            <a:t>각종 경찰업무 관련 민원을 해결하는 업무</a:t>
          </a:r>
          <a:r>
            <a:rPr lang="ko-KR" altLang="en-US" sz="2000" b="0" dirty="0" smtClean="0">
              <a:solidFill>
                <a:schemeClr val="tx1"/>
              </a:solidFill>
            </a:rPr>
            <a:t>로</a:t>
          </a:r>
          <a:r>
            <a:rPr lang="ko-KR" altLang="en-US" sz="2000" b="1" dirty="0" smtClean="0">
              <a:solidFill>
                <a:schemeClr val="tx2"/>
              </a:solidFill>
            </a:rPr>
            <a:t> </a:t>
          </a:r>
          <a:r>
            <a:rPr lang="en-US" altLang="ko-KR" sz="2000" dirty="0" smtClean="0"/>
            <a:t>2005</a:t>
          </a:r>
          <a:r>
            <a:rPr lang="ko-KR" altLang="en-US" sz="2000" dirty="0" smtClean="0"/>
            <a:t>년 </a:t>
          </a:r>
          <a:r>
            <a:rPr lang="en-US" altLang="ko-KR" sz="2000" dirty="0" smtClean="0"/>
            <a:t>4</a:t>
          </a:r>
          <a:r>
            <a:rPr lang="ko-KR" altLang="en-US" sz="2000" dirty="0" smtClean="0"/>
            <a:t>월부터 </a:t>
          </a:r>
          <a:r>
            <a:rPr lang="en-US" altLang="ko-KR" sz="2000" dirty="0" smtClean="0"/>
            <a:t>2006</a:t>
          </a:r>
          <a:r>
            <a:rPr lang="ko-KR" altLang="en-US" sz="2000" dirty="0" smtClean="0"/>
            <a:t>년 </a:t>
          </a:r>
          <a:r>
            <a:rPr lang="en-US" altLang="ko-KR" sz="2000" dirty="0" smtClean="0"/>
            <a:t>3</a:t>
          </a:r>
          <a:r>
            <a:rPr lang="ko-KR" altLang="en-US" sz="2000" dirty="0" smtClean="0"/>
            <a:t>월 기준으로 </a:t>
          </a:r>
          <a:r>
            <a:rPr lang="en-US" altLang="ko-KR" sz="2000" dirty="0" smtClean="0"/>
            <a:t>260</a:t>
          </a:r>
          <a:r>
            <a:rPr lang="ko-KR" altLang="en-US" sz="2000" dirty="0" smtClean="0"/>
            <a:t>건의 주요 민원을 해결</a:t>
          </a:r>
          <a:endParaRPr lang="ko-KR" altLang="en-US" sz="2000" dirty="0"/>
        </a:p>
      </dgm:t>
    </dgm:pt>
    <dgm:pt modelId="{82F84FC2-A8B9-44C3-A857-B781320567C5}" type="parTrans" cxnId="{2C96CEF8-7BB7-4480-BBF8-04F7806095AB}">
      <dgm:prSet/>
      <dgm:spPr/>
      <dgm:t>
        <a:bodyPr/>
        <a:lstStyle/>
        <a:p>
          <a:pPr latinLnBrk="1"/>
          <a:endParaRPr lang="ko-KR" altLang="en-US"/>
        </a:p>
      </dgm:t>
    </dgm:pt>
    <dgm:pt modelId="{8F4680F2-128D-409E-9F43-E30C816DD3B9}" type="sibTrans" cxnId="{2C96CEF8-7BB7-4480-BBF8-04F7806095AB}">
      <dgm:prSet/>
      <dgm:spPr/>
      <dgm:t>
        <a:bodyPr/>
        <a:lstStyle/>
        <a:p>
          <a:pPr latinLnBrk="1"/>
          <a:endParaRPr lang="ko-KR" altLang="en-US"/>
        </a:p>
      </dgm:t>
    </dgm:pt>
    <dgm:pt modelId="{022AA631-1BDA-496F-9429-EBCA348C58CB}">
      <dgm:prSet phldrT="[텍스트]" custT="1"/>
      <dgm:spPr/>
      <dgm:t>
        <a:bodyPr/>
        <a:lstStyle/>
        <a:p>
          <a:pPr latinLnBrk="1"/>
          <a:r>
            <a:rPr lang="ko-KR" altLang="en-US" sz="1600" b="1" dirty="0" smtClean="0"/>
            <a:t>민원분석가</a:t>
          </a:r>
          <a:r>
            <a:rPr lang="en-US" altLang="ko-KR" sz="1600" b="1" dirty="0" smtClean="0"/>
            <a:t>, </a:t>
          </a:r>
          <a:r>
            <a:rPr lang="ko-KR" altLang="en-US" sz="1600" b="1" dirty="0" smtClean="0"/>
            <a:t>전직 경찰</a:t>
          </a:r>
          <a:r>
            <a:rPr lang="en-US" altLang="ko-KR" sz="1600" b="1" dirty="0" smtClean="0"/>
            <a:t>, </a:t>
          </a:r>
          <a:r>
            <a:rPr lang="ko-KR" altLang="en-US" sz="1600" b="1" dirty="0" smtClean="0"/>
            <a:t>사회복지 </a:t>
          </a:r>
          <a:r>
            <a:rPr lang="en-US" altLang="ko-KR" sz="1600" b="1" dirty="0" smtClean="0"/>
            <a:t>· </a:t>
          </a:r>
          <a:r>
            <a:rPr lang="ko-KR" altLang="en-US" sz="1600" b="1" dirty="0" smtClean="0"/>
            <a:t>사회정책 관련 경력자</a:t>
          </a:r>
          <a:r>
            <a:rPr lang="ko-KR" altLang="en-US" sz="1600" dirty="0" smtClean="0"/>
            <a:t>로 구성</a:t>
          </a:r>
          <a:r>
            <a:rPr lang="en-US" altLang="ko-KR" sz="1600" dirty="0" smtClean="0"/>
            <a:t> </a:t>
          </a:r>
        </a:p>
        <a:p>
          <a:pPr latinLnBrk="1"/>
          <a:r>
            <a:rPr lang="ko-KR" altLang="en-US" sz="1600" dirty="0" smtClean="0"/>
            <a:t>정보교환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사과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추가설명 등으로 해결 가능한 경우를 적용하고</a:t>
          </a:r>
          <a:r>
            <a:rPr lang="en-US" altLang="ko-KR" sz="1600" dirty="0" smtClean="0"/>
            <a:t>, </a:t>
          </a:r>
          <a:r>
            <a:rPr lang="ko-KR" altLang="en-US" sz="1600" b="1" dirty="0" smtClean="0"/>
            <a:t>비공식적인 대화와 중재로 갈등을 해결하는 기능</a:t>
          </a:r>
          <a:r>
            <a:rPr lang="en-US" altLang="ko-KR" sz="1600" b="1" dirty="0" smtClean="0"/>
            <a:t> </a:t>
          </a:r>
          <a:r>
            <a:rPr lang="ko-KR" altLang="en-US" sz="1600" b="1" dirty="0" smtClean="0"/>
            <a:t> </a:t>
          </a:r>
          <a:r>
            <a:rPr lang="ko-KR" altLang="en-US" sz="1600" dirty="0" smtClean="0"/>
            <a:t>효율적인 민원처리를 위하여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변호사와 전직 경찰 등으로 구성된 </a:t>
          </a:r>
          <a:r>
            <a:rPr lang="ko-KR" altLang="en-US" sz="1600" b="1" dirty="0" smtClean="0">
              <a:solidFill>
                <a:schemeClr val="tx2"/>
              </a:solidFill>
            </a:rPr>
            <a:t>민원 </a:t>
          </a:r>
          <a:r>
            <a:rPr lang="ko-KR" altLang="en-US" sz="1600" b="1" dirty="0" err="1" smtClean="0">
              <a:solidFill>
                <a:schemeClr val="tx2"/>
              </a:solidFill>
            </a:rPr>
            <a:t>검토국</a:t>
          </a:r>
          <a:r>
            <a:rPr lang="ko-KR" altLang="en-US" sz="1600" dirty="0" err="1" smtClean="0"/>
            <a:t>을</a:t>
          </a:r>
          <a:r>
            <a:rPr lang="ko-KR" altLang="en-US" sz="1600" dirty="0" smtClean="0"/>
            <a:t> 운영</a:t>
          </a:r>
          <a:endParaRPr lang="ko-KR" altLang="en-US" sz="1600" dirty="0"/>
        </a:p>
      </dgm:t>
    </dgm:pt>
    <dgm:pt modelId="{894D3ED6-2BDD-4774-B01D-A03D196DBF31}" type="parTrans" cxnId="{0F833768-5221-45FA-9A02-A120B7CB5E2A}">
      <dgm:prSet/>
      <dgm:spPr/>
      <dgm:t>
        <a:bodyPr/>
        <a:lstStyle/>
        <a:p>
          <a:pPr latinLnBrk="1"/>
          <a:endParaRPr lang="ko-KR" altLang="en-US"/>
        </a:p>
      </dgm:t>
    </dgm:pt>
    <dgm:pt modelId="{E429C9CF-6F6C-4028-8264-3580446497AB}" type="sibTrans" cxnId="{0F833768-5221-45FA-9A02-A120B7CB5E2A}">
      <dgm:prSet/>
      <dgm:spPr/>
      <dgm:t>
        <a:bodyPr/>
        <a:lstStyle/>
        <a:p>
          <a:pPr latinLnBrk="1"/>
          <a:endParaRPr lang="ko-KR" altLang="en-US"/>
        </a:p>
      </dgm:t>
    </dgm:pt>
    <dgm:pt modelId="{2FFC2F07-E386-4BB8-A85C-E909284D4AF4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rgbClr val="C00000"/>
              </a:solidFill>
            </a:rPr>
            <a:t>민원이 접수</a:t>
          </a:r>
          <a:endParaRPr lang="en-US" altLang="ko-KR" sz="1400" b="1" dirty="0" smtClean="0">
            <a:solidFill>
              <a:srgbClr val="C00000"/>
            </a:solidFill>
          </a:endParaRPr>
        </a:p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rgbClr val="C00000"/>
              </a:solidFill>
            </a:rPr>
            <a:t>↓</a:t>
          </a:r>
          <a:endParaRPr lang="en-US" altLang="ko-KR" sz="1400" b="1" dirty="0" smtClean="0">
            <a:solidFill>
              <a:srgbClr val="C00000"/>
            </a:solidFill>
          </a:endParaRPr>
        </a:p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rgbClr val="C00000"/>
              </a:solidFill>
            </a:rPr>
            <a:t> </a:t>
          </a:r>
          <a:r>
            <a:rPr lang="en-US" altLang="ko-KR" sz="1400" b="1" dirty="0" smtClean="0">
              <a:solidFill>
                <a:srgbClr val="C00000"/>
              </a:solidFill>
            </a:rPr>
            <a:t>RCMP</a:t>
          </a:r>
          <a:r>
            <a:rPr lang="ko-KR" altLang="en-US" sz="1400" b="1" dirty="0" smtClean="0">
              <a:solidFill>
                <a:srgbClr val="C00000"/>
              </a:solidFill>
            </a:rPr>
            <a:t>에서 조사</a:t>
          </a:r>
          <a:endParaRPr lang="en-US" altLang="ko-KR" sz="1400" b="1" dirty="0" smtClean="0">
            <a:solidFill>
              <a:srgbClr val="C00000"/>
            </a:solidFill>
          </a:endParaRPr>
        </a:p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rgbClr val="C00000"/>
              </a:solidFill>
            </a:rPr>
            <a:t>↓</a:t>
          </a:r>
          <a:endParaRPr lang="en-US" altLang="ko-KR" sz="1400" b="1" dirty="0" smtClean="0">
            <a:solidFill>
              <a:srgbClr val="C00000"/>
            </a:solidFill>
          </a:endParaRPr>
        </a:p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rgbClr val="C00000"/>
              </a:solidFill>
            </a:rPr>
            <a:t>이 결과에 민원인이 불복</a:t>
          </a:r>
          <a:endParaRPr lang="en-US" altLang="ko-KR" sz="1400" b="1" dirty="0" smtClean="0">
            <a:solidFill>
              <a:srgbClr val="C00000"/>
            </a:solidFill>
          </a:endParaRPr>
        </a:p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rgbClr val="C00000"/>
              </a:solidFill>
            </a:rPr>
            <a:t>↓</a:t>
          </a:r>
          <a:endParaRPr lang="en-US" altLang="ko-KR" sz="1400" b="1" dirty="0" smtClean="0">
            <a:solidFill>
              <a:srgbClr val="C00000"/>
            </a:solidFill>
          </a:endParaRPr>
        </a:p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rgbClr val="C00000"/>
              </a:solidFill>
            </a:rPr>
            <a:t> </a:t>
          </a:r>
          <a:r>
            <a:rPr lang="en-US" altLang="ko-KR" sz="1400" b="1" dirty="0" smtClean="0">
              <a:solidFill>
                <a:srgbClr val="C00000"/>
              </a:solidFill>
            </a:rPr>
            <a:t>CPC </a:t>
          </a:r>
          <a:r>
            <a:rPr lang="ko-KR" altLang="en-US" sz="1400" b="1" dirty="0" err="1" smtClean="0">
              <a:solidFill>
                <a:srgbClr val="C00000"/>
              </a:solidFill>
            </a:rPr>
            <a:t>검토국에서</a:t>
          </a:r>
          <a:r>
            <a:rPr lang="ko-KR" altLang="en-US" sz="1400" b="1" dirty="0" smtClean="0">
              <a:solidFill>
                <a:srgbClr val="C00000"/>
              </a:solidFill>
            </a:rPr>
            <a:t> 검토</a:t>
          </a:r>
          <a:endParaRPr lang="en-US" altLang="ko-KR" sz="1400" b="1" dirty="0" smtClean="0">
            <a:solidFill>
              <a:srgbClr val="C00000"/>
            </a:solidFill>
          </a:endParaRPr>
        </a:p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rgbClr val="C00000"/>
              </a:solidFill>
            </a:rPr>
            <a:t>↓</a:t>
          </a:r>
          <a:endParaRPr lang="en-US" altLang="ko-KR" sz="1400" b="1" dirty="0" smtClean="0">
            <a:solidFill>
              <a:srgbClr val="C00000"/>
            </a:solidFill>
          </a:endParaRPr>
        </a:p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rgbClr val="C00000"/>
              </a:solidFill>
            </a:rPr>
            <a:t>위원장이 결재하여 처리</a:t>
          </a:r>
          <a:endParaRPr lang="ko-KR" altLang="en-US" sz="1400" b="1" dirty="0">
            <a:solidFill>
              <a:srgbClr val="C00000"/>
            </a:solidFill>
          </a:endParaRPr>
        </a:p>
      </dgm:t>
    </dgm:pt>
    <dgm:pt modelId="{33300CF5-F876-401A-A460-C156289F4611}" type="parTrans" cxnId="{D2B2AAA5-D776-41D4-841D-7B86061D950C}">
      <dgm:prSet/>
      <dgm:spPr/>
      <dgm:t>
        <a:bodyPr/>
        <a:lstStyle/>
        <a:p>
          <a:pPr latinLnBrk="1"/>
          <a:endParaRPr lang="ko-KR" altLang="en-US"/>
        </a:p>
      </dgm:t>
    </dgm:pt>
    <dgm:pt modelId="{84D9198E-5E3A-4E4C-834B-2D869A145363}" type="sibTrans" cxnId="{D2B2AAA5-D776-41D4-841D-7B86061D950C}">
      <dgm:prSet/>
      <dgm:spPr/>
      <dgm:t>
        <a:bodyPr/>
        <a:lstStyle/>
        <a:p>
          <a:pPr latinLnBrk="1"/>
          <a:endParaRPr lang="ko-KR" altLang="en-US"/>
        </a:p>
      </dgm:t>
    </dgm:pt>
    <dgm:pt modelId="{2116AC54-3515-4A72-9B3D-6796AC3FDCF5}" type="pres">
      <dgm:prSet presAssocID="{FB676E21-B5BB-4706-9F1A-1FC882DDB7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249902F-F4E3-408F-A6A7-9E0BA8C706E8}" type="pres">
      <dgm:prSet presAssocID="{28149EFC-9748-46EF-AFC5-CF2E5C0C356E}" presName="roof" presStyleLbl="dkBgShp" presStyleIdx="0" presStyleCnt="2" custScaleY="80180" custLinFactNeighborY="-4955"/>
      <dgm:spPr/>
      <dgm:t>
        <a:bodyPr/>
        <a:lstStyle/>
        <a:p>
          <a:pPr latinLnBrk="1"/>
          <a:endParaRPr lang="ko-KR" altLang="en-US"/>
        </a:p>
      </dgm:t>
    </dgm:pt>
    <dgm:pt modelId="{4A5009AA-61E5-44AE-9976-D6F28DE17085}" type="pres">
      <dgm:prSet presAssocID="{28149EFC-9748-46EF-AFC5-CF2E5C0C356E}" presName="pillars" presStyleCnt="0"/>
      <dgm:spPr/>
    </dgm:pt>
    <dgm:pt modelId="{E4BE13D2-92E8-4A53-8C76-F571A1FF79C1}" type="pres">
      <dgm:prSet presAssocID="{28149EFC-9748-46EF-AFC5-CF2E5C0C356E}" presName="pillar1" presStyleLbl="node1" presStyleIdx="0" presStyleCnt="3" custScaleY="10900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7FD62E-6531-4AE8-A5B5-91E54553A5AF}" type="pres">
      <dgm:prSet presAssocID="{022AA631-1BDA-496F-9429-EBCA348C58CB}" presName="pillarX" presStyleLbl="node1" presStyleIdx="1" presStyleCnt="3" custScaleY="10900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A3DA60-E954-4333-AEC4-26E3DEBAE5E0}" type="pres">
      <dgm:prSet presAssocID="{2FFC2F07-E386-4BB8-A85C-E909284D4AF4}" presName="pillarX" presStyleLbl="node1" presStyleIdx="2" presStyleCnt="3" custScaleY="10900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AE15C1-E625-4051-9280-D4E181477881}" type="pres">
      <dgm:prSet presAssocID="{28149EFC-9748-46EF-AFC5-CF2E5C0C356E}" presName="base" presStyleLbl="dkBgShp" presStyleIdx="1" presStyleCnt="2" custFlipVert="1" custScaleY="26642"/>
      <dgm:spPr/>
    </dgm:pt>
  </dgm:ptLst>
  <dgm:cxnLst>
    <dgm:cxn modelId="{2C96CEF8-7BB7-4480-BBF8-04F7806095AB}" srcId="{28149EFC-9748-46EF-AFC5-CF2E5C0C356E}" destId="{CDCD5FD2-BC1E-4534-9D2B-A51788E12E1B}" srcOrd="0" destOrd="0" parTransId="{82F84FC2-A8B9-44C3-A857-B781320567C5}" sibTransId="{8F4680F2-128D-409E-9F43-E30C816DD3B9}"/>
    <dgm:cxn modelId="{EE360BA3-49A9-46A2-96A8-D70D3CE92A72}" type="presOf" srcId="{28149EFC-9748-46EF-AFC5-CF2E5C0C356E}" destId="{E249902F-F4E3-408F-A6A7-9E0BA8C706E8}" srcOrd="0" destOrd="0" presId="urn:microsoft.com/office/officeart/2005/8/layout/hList3"/>
    <dgm:cxn modelId="{BCC44586-9377-4753-8C60-814F219CF32D}" type="presOf" srcId="{CDCD5FD2-BC1E-4534-9D2B-A51788E12E1B}" destId="{E4BE13D2-92E8-4A53-8C76-F571A1FF79C1}" srcOrd="0" destOrd="0" presId="urn:microsoft.com/office/officeart/2005/8/layout/hList3"/>
    <dgm:cxn modelId="{059B4301-1B4B-4CE7-9623-0AE2EDB3175C}" type="presOf" srcId="{022AA631-1BDA-496F-9429-EBCA348C58CB}" destId="{B97FD62E-6531-4AE8-A5B5-91E54553A5AF}" srcOrd="0" destOrd="0" presId="urn:microsoft.com/office/officeart/2005/8/layout/hList3"/>
    <dgm:cxn modelId="{805E2791-44FA-43A6-902F-584CD76105C9}" type="presOf" srcId="{2FFC2F07-E386-4BB8-A85C-E909284D4AF4}" destId="{1CA3DA60-E954-4333-AEC4-26E3DEBAE5E0}" srcOrd="0" destOrd="0" presId="urn:microsoft.com/office/officeart/2005/8/layout/hList3"/>
    <dgm:cxn modelId="{588009E4-7012-46EF-B7E7-3AACB4D10078}" srcId="{FB676E21-B5BB-4706-9F1A-1FC882DDB7F5}" destId="{28149EFC-9748-46EF-AFC5-CF2E5C0C356E}" srcOrd="0" destOrd="0" parTransId="{368E6B00-94E9-410D-8597-9354A6C11A96}" sibTransId="{CE6877E2-D183-4370-9D0F-1734FBE808A6}"/>
    <dgm:cxn modelId="{D2B2AAA5-D776-41D4-841D-7B86061D950C}" srcId="{28149EFC-9748-46EF-AFC5-CF2E5C0C356E}" destId="{2FFC2F07-E386-4BB8-A85C-E909284D4AF4}" srcOrd="2" destOrd="0" parTransId="{33300CF5-F876-401A-A460-C156289F4611}" sibTransId="{84D9198E-5E3A-4E4C-834B-2D869A145363}"/>
    <dgm:cxn modelId="{0F833768-5221-45FA-9A02-A120B7CB5E2A}" srcId="{28149EFC-9748-46EF-AFC5-CF2E5C0C356E}" destId="{022AA631-1BDA-496F-9429-EBCA348C58CB}" srcOrd="1" destOrd="0" parTransId="{894D3ED6-2BDD-4774-B01D-A03D196DBF31}" sibTransId="{E429C9CF-6F6C-4028-8264-3580446497AB}"/>
    <dgm:cxn modelId="{3C5DF460-8887-43FD-9390-5D63F886E046}" type="presOf" srcId="{FB676E21-B5BB-4706-9F1A-1FC882DDB7F5}" destId="{2116AC54-3515-4A72-9B3D-6796AC3FDCF5}" srcOrd="0" destOrd="0" presId="urn:microsoft.com/office/officeart/2005/8/layout/hList3"/>
    <dgm:cxn modelId="{9455EB63-2F4C-4C1A-AAE7-1DB77D7A60D5}" type="presParOf" srcId="{2116AC54-3515-4A72-9B3D-6796AC3FDCF5}" destId="{E249902F-F4E3-408F-A6A7-9E0BA8C706E8}" srcOrd="0" destOrd="0" presId="urn:microsoft.com/office/officeart/2005/8/layout/hList3"/>
    <dgm:cxn modelId="{714BBFA4-4225-4CD0-B55E-675FF2E263C8}" type="presParOf" srcId="{2116AC54-3515-4A72-9B3D-6796AC3FDCF5}" destId="{4A5009AA-61E5-44AE-9976-D6F28DE17085}" srcOrd="1" destOrd="0" presId="urn:microsoft.com/office/officeart/2005/8/layout/hList3"/>
    <dgm:cxn modelId="{7CA1B839-67ED-4F5C-B646-71677CA8FF3F}" type="presParOf" srcId="{4A5009AA-61E5-44AE-9976-D6F28DE17085}" destId="{E4BE13D2-92E8-4A53-8C76-F571A1FF79C1}" srcOrd="0" destOrd="0" presId="urn:microsoft.com/office/officeart/2005/8/layout/hList3"/>
    <dgm:cxn modelId="{50EF6E00-93AB-40AE-B92B-9DA4B4BD22BD}" type="presParOf" srcId="{4A5009AA-61E5-44AE-9976-D6F28DE17085}" destId="{B97FD62E-6531-4AE8-A5B5-91E54553A5AF}" srcOrd="1" destOrd="0" presId="urn:microsoft.com/office/officeart/2005/8/layout/hList3"/>
    <dgm:cxn modelId="{4B681EBC-9314-45AD-9E2F-0B3A9BFAA6C0}" type="presParOf" srcId="{4A5009AA-61E5-44AE-9976-D6F28DE17085}" destId="{1CA3DA60-E954-4333-AEC4-26E3DEBAE5E0}" srcOrd="2" destOrd="0" presId="urn:microsoft.com/office/officeart/2005/8/layout/hList3"/>
    <dgm:cxn modelId="{36D32588-612F-490A-B6EA-6AEAA3D9F4F2}" type="presParOf" srcId="{2116AC54-3515-4A72-9B3D-6796AC3FDCF5}" destId="{D0AE15C1-E625-4051-9280-D4E181477881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368B2E-5CB9-4D9B-B6FE-4CD9FF62DAAE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76556DBB-0778-48CB-90B8-F0A2875CD0FB}">
      <dgm:prSet phldrT="[텍스트]"/>
      <dgm:spPr/>
      <dgm:t>
        <a:bodyPr/>
        <a:lstStyle/>
        <a:p>
          <a:pPr latinLnBrk="1"/>
          <a:r>
            <a:rPr lang="en-US" altLang="ko-KR" dirty="0" smtClean="0"/>
            <a:t>1) </a:t>
          </a:r>
          <a:r>
            <a:rPr lang="ko-KR" altLang="en-US" dirty="0" smtClean="0"/>
            <a:t>주 경찰</a:t>
          </a:r>
          <a:r>
            <a:rPr lang="ko-KR" altLang="en-US" b="1" dirty="0" smtClean="0"/>
            <a:t> </a:t>
          </a:r>
          <a:endParaRPr lang="ko-KR" altLang="en-US" dirty="0"/>
        </a:p>
      </dgm:t>
    </dgm:pt>
    <dgm:pt modelId="{9A3E269A-09B9-4E39-94F6-8D4ACD88109C}" type="parTrans" cxnId="{C3153CD9-644E-432D-9E26-00F2D0F15DA7}">
      <dgm:prSet/>
      <dgm:spPr/>
      <dgm:t>
        <a:bodyPr/>
        <a:lstStyle/>
        <a:p>
          <a:pPr latinLnBrk="1"/>
          <a:endParaRPr lang="ko-KR" altLang="en-US"/>
        </a:p>
      </dgm:t>
    </dgm:pt>
    <dgm:pt modelId="{864018D3-9DAD-4665-9372-1165DB360E21}" type="sibTrans" cxnId="{C3153CD9-644E-432D-9E26-00F2D0F15DA7}">
      <dgm:prSet/>
      <dgm:spPr/>
      <dgm:t>
        <a:bodyPr/>
        <a:lstStyle/>
        <a:p>
          <a:pPr latinLnBrk="1"/>
          <a:endParaRPr lang="ko-KR" altLang="en-US"/>
        </a:p>
      </dgm:t>
    </dgm:pt>
    <dgm:pt modelId="{95EB34F4-9D30-47C1-A96E-2980140FF2FA}">
      <dgm:prSet phldrT="[텍스트]" custT="1"/>
      <dgm:spPr/>
      <dgm:t>
        <a:bodyPr/>
        <a:lstStyle/>
        <a:p>
          <a:pPr algn="ctr" rtl="0" latinLnBrk="1"/>
          <a:r>
            <a:rPr kumimoji="0" lang="ko-KR" altLang="en-US" sz="2000" b="1" i="0" u="none" strike="noStrike" cap="none" spc="0" normalizeH="0" baseline="0" noProof="0" dirty="0" err="1" smtClean="0">
              <a:ln/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온타리오</a:t>
          </a:r>
          <a:r>
            <a:rPr kumimoji="0" lang="ko-KR" altLang="en-US" sz="2000" b="1" i="0" u="none" strike="noStrike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주</a:t>
          </a:r>
          <a:r>
            <a:rPr kumimoji="0" lang="ko-KR" altLang="en-US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와 </a:t>
          </a:r>
          <a:r>
            <a:rPr kumimoji="0" lang="ko-KR" altLang="en-US" sz="2000" b="1" i="0" u="none" strike="noStrike" cap="none" spc="0" normalizeH="0" baseline="0" noProof="0" dirty="0" err="1" smtClean="0">
              <a:ln/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퀘벡</a:t>
          </a:r>
          <a:r>
            <a:rPr kumimoji="0" lang="ko-KR" altLang="en-US" sz="2000" b="1" i="0" u="none" strike="noStrike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주</a:t>
          </a:r>
          <a:r>
            <a:rPr kumimoji="0" lang="ko-KR" altLang="en-US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에서 </a:t>
          </a:r>
          <a:r>
            <a:rPr kumimoji="0" lang="ko-KR" altLang="en-US" sz="2000" b="0" i="0" u="sng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자체적으로</a:t>
          </a:r>
          <a:r>
            <a:rPr kumimoji="0" lang="ko-KR" altLang="en-US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kumimoji="0" lang="en-US" altLang="ko-KR" sz="2000" b="0" i="0" u="none" strike="noStrike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algn="ctr" rtl="0" latinLnBrk="1"/>
          <a:r>
            <a:rPr kumimoji="0" lang="ko-KR" altLang="en-US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주 경찰조직을 운영 </a:t>
          </a:r>
          <a:endParaRPr kumimoji="0" lang="en-US" altLang="ko-KR" sz="2000" b="0" i="0" u="none" strike="noStrike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algn="ctr" rtl="0" latinLnBrk="1"/>
          <a:r>
            <a:rPr kumimoji="0" lang="ko-KR" altLang="en-US" sz="2000" b="1" i="0" u="none" strike="noStrike" cap="none" spc="0" normalizeH="0" baseline="0" noProof="0" dirty="0" err="1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뉴</a:t>
          </a:r>
          <a:r>
            <a:rPr kumimoji="0" lang="ko-KR" altLang="en-US" sz="20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ko-KR" altLang="en-US" sz="2000" b="1" i="0" u="none" strike="noStrike" cap="none" spc="0" normalizeH="0" baseline="0" noProof="0" dirty="0" err="1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운드랜드</a:t>
          </a:r>
          <a:r>
            <a:rPr kumimoji="0" lang="ko-KR" altLang="en-US" sz="20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주</a:t>
          </a:r>
          <a:r>
            <a:rPr kumimoji="0" lang="ko-KR" altLang="en-US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에서는 </a:t>
          </a:r>
          <a:r>
            <a:rPr kumimoji="0" lang="ko-KR" altLang="en-US" sz="2000" b="0" i="0" u="sng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일부</a:t>
          </a:r>
          <a:r>
            <a:rPr kumimoji="0" lang="ko-KR" altLang="en-US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주 경찰조직을 </a:t>
          </a:r>
          <a:endParaRPr kumimoji="0" lang="en-US" altLang="ko-KR" sz="2000" b="0" i="0" u="none" strike="noStrike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algn="ctr" rtl="0" latinLnBrk="1"/>
          <a:r>
            <a:rPr kumimoji="0" lang="ko-KR" altLang="en-US" sz="20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운영 </a:t>
          </a:r>
          <a:endParaRPr lang="ko-KR" altLang="en-US" sz="2000" dirty="0"/>
        </a:p>
      </dgm:t>
    </dgm:pt>
    <dgm:pt modelId="{D963ED06-0680-4F97-88CC-8CB48A435413}" type="parTrans" cxnId="{A2E9C048-0F1B-4AF9-9928-AB41E9C27A4B}">
      <dgm:prSet/>
      <dgm:spPr/>
      <dgm:t>
        <a:bodyPr/>
        <a:lstStyle/>
        <a:p>
          <a:pPr latinLnBrk="1"/>
          <a:endParaRPr lang="ko-KR" altLang="en-US"/>
        </a:p>
      </dgm:t>
    </dgm:pt>
    <dgm:pt modelId="{2C1E05BC-9D1E-4899-B732-4C5C23B282A1}" type="sibTrans" cxnId="{A2E9C048-0F1B-4AF9-9928-AB41E9C27A4B}">
      <dgm:prSet/>
      <dgm:spPr/>
      <dgm:t>
        <a:bodyPr/>
        <a:lstStyle/>
        <a:p>
          <a:pPr latinLnBrk="1"/>
          <a:endParaRPr lang="ko-KR" altLang="en-US"/>
        </a:p>
      </dgm:t>
    </dgm:pt>
    <dgm:pt modelId="{B56AECA5-D042-435B-90F3-6C8414D265E8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kumimoji="0" lang="ko-KR" altLang="en-US" sz="18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이 주들을 </a:t>
          </a:r>
          <a:r>
            <a:rPr kumimoji="0" lang="ko-KR" altLang="en-US" sz="1800" b="0" i="0" u="none" strike="noStrike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제외</a:t>
          </a:r>
          <a:r>
            <a:rPr kumimoji="0" lang="ko-KR" altLang="en-US" sz="18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한 거의 모든</a:t>
          </a:r>
          <a:r>
            <a:rPr lang="en-US" altLang="ko-KR" sz="1800" dirty="0" smtClean="0"/>
            <a:t> </a:t>
          </a:r>
          <a:r>
            <a:rPr kumimoji="0" lang="ko-KR" altLang="en-US" sz="18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주들은 </a:t>
          </a:r>
          <a:r>
            <a:rPr kumimoji="0" lang="en-US" altLang="ko-KR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RCMP</a:t>
          </a:r>
          <a:r>
            <a:rPr kumimoji="0" lang="ko-KR" altLang="en-US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와 계약을 맺어 </a:t>
          </a:r>
          <a:r>
            <a:rPr kumimoji="0" lang="en-US" altLang="ko-KR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RCMP</a:t>
          </a:r>
          <a:r>
            <a:rPr kumimoji="0" lang="ko-KR" altLang="en-US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에서 </a:t>
          </a:r>
          <a:endParaRPr kumimoji="0" lang="en-US" altLang="ko-KR" sz="1800" b="1" i="0" u="none" strike="noStrike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rtl="0" latinLnBrk="1">
            <a:lnSpc>
              <a:spcPct val="100000"/>
            </a:lnSpc>
          </a:pPr>
          <a:r>
            <a:rPr kumimoji="0" lang="ko-KR" altLang="en-US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위탁 받아 주 경찰 업무</a:t>
          </a:r>
          <a:r>
            <a:rPr kumimoji="0" lang="ko-KR" altLang="en-US" sz="18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를 하고 있음</a:t>
          </a:r>
          <a:endParaRPr lang="ko-KR" altLang="en-US" sz="1800" dirty="0"/>
        </a:p>
      </dgm:t>
    </dgm:pt>
    <dgm:pt modelId="{F8FF5831-F26C-4B1D-8225-B1FBBC6A031B}" type="parTrans" cxnId="{B0F2E2A7-40A8-416F-BAB0-1075481F7C7F}">
      <dgm:prSet/>
      <dgm:spPr/>
      <dgm:t>
        <a:bodyPr/>
        <a:lstStyle/>
        <a:p>
          <a:pPr latinLnBrk="1"/>
          <a:endParaRPr lang="ko-KR" altLang="en-US"/>
        </a:p>
      </dgm:t>
    </dgm:pt>
    <dgm:pt modelId="{D8E34A4A-3F89-4450-B3E9-7430130BCA78}" type="sibTrans" cxnId="{B0F2E2A7-40A8-416F-BAB0-1075481F7C7F}">
      <dgm:prSet/>
      <dgm:spPr/>
      <dgm:t>
        <a:bodyPr/>
        <a:lstStyle/>
        <a:p>
          <a:pPr latinLnBrk="1"/>
          <a:endParaRPr lang="ko-KR" altLang="en-US"/>
        </a:p>
      </dgm:t>
    </dgm:pt>
    <dgm:pt modelId="{83483B78-7F1C-40C0-8519-11E1B092F4BA}">
      <dgm:prSet phldrT="[텍스트]" custT="1"/>
      <dgm:spPr/>
      <dgm:t>
        <a:bodyPr/>
        <a:lstStyle/>
        <a:p>
          <a:pPr latinLnBrk="1"/>
          <a:r>
            <a:rPr lang="en-US" altLang="ko-KR" sz="1600" b="1" dirty="0" smtClean="0"/>
            <a:t>10</a:t>
          </a:r>
          <a:r>
            <a:rPr lang="ko-KR" altLang="en-US" sz="1600" b="1" dirty="0" err="1" smtClean="0"/>
            <a:t>개주</a:t>
          </a:r>
          <a:r>
            <a:rPr lang="ko-KR" altLang="en-US" sz="1600" b="1" dirty="0" smtClean="0"/>
            <a:t> 행정구역</a:t>
          </a:r>
          <a:r>
            <a:rPr lang="ko-KR" altLang="en-US" sz="1600" dirty="0" smtClean="0"/>
            <a:t> 관할 </a:t>
          </a:r>
          <a:endParaRPr lang="en-US" altLang="ko-KR" sz="1600" dirty="0" smtClean="0"/>
        </a:p>
        <a:p>
          <a:pPr latinLnBrk="1"/>
          <a:r>
            <a:rPr lang="ko-KR" altLang="en-US" sz="1600" b="1" dirty="0" err="1" smtClean="0"/>
            <a:t>주제정법</a:t>
          </a:r>
          <a:r>
            <a:rPr lang="ko-KR" altLang="en-US" sz="1600" dirty="0" err="1" smtClean="0"/>
            <a:t>을</a:t>
          </a:r>
          <a:r>
            <a:rPr lang="ko-KR" altLang="en-US" sz="1600" dirty="0" smtClean="0"/>
            <a:t> 집행</a:t>
          </a:r>
          <a:endParaRPr lang="en-US" altLang="ko-KR" sz="1600" dirty="0" smtClean="0"/>
        </a:p>
        <a:p>
          <a:pPr latinLnBrk="1"/>
          <a:r>
            <a:rPr lang="ko-KR" altLang="en-US" sz="1600" dirty="0" smtClean="0"/>
            <a:t>관내국도와 고속도로의</a:t>
          </a:r>
          <a:endParaRPr lang="en-US" altLang="ko-KR" sz="1600" dirty="0" smtClean="0"/>
        </a:p>
        <a:p>
          <a:pPr latinLnBrk="1"/>
          <a:r>
            <a:rPr lang="ko-KR" altLang="en-US" sz="1600" dirty="0" smtClean="0"/>
            <a:t> </a:t>
          </a:r>
          <a:r>
            <a:rPr lang="ko-KR" altLang="en-US" sz="1600" b="1" dirty="0" smtClean="0"/>
            <a:t>교통관리 </a:t>
          </a:r>
          <a:endParaRPr lang="en-US" altLang="ko-KR" sz="1600" b="1" dirty="0" smtClean="0"/>
        </a:p>
        <a:p>
          <a:pPr latinLnBrk="1"/>
          <a:r>
            <a:rPr lang="en-US" altLang="ko-KR" sz="1600" dirty="0" smtClean="0"/>
            <a:t>2</a:t>
          </a:r>
          <a:r>
            <a:rPr lang="ko-KR" altLang="en-US" sz="1600" dirty="0" smtClean="0"/>
            <a:t>개 시</a:t>
          </a:r>
          <a:r>
            <a:rPr lang="en-US" altLang="ko-KR" sz="1600" dirty="0" smtClean="0"/>
            <a:t>․</a:t>
          </a:r>
          <a:r>
            <a:rPr lang="ko-KR" altLang="en-US" sz="1600" dirty="0" smtClean="0"/>
            <a:t>군의 경계를 넘는 </a:t>
          </a:r>
          <a:r>
            <a:rPr lang="ko-KR" altLang="en-US" sz="1600" b="1" dirty="0" smtClean="0"/>
            <a:t>범죄나 마약범죄수사</a:t>
          </a:r>
          <a:r>
            <a:rPr lang="ko-KR" altLang="en-US" sz="1600" dirty="0" smtClean="0"/>
            <a:t>를 담당</a:t>
          </a:r>
          <a:endParaRPr lang="en-US" altLang="ko-KR" sz="1600" dirty="0" smtClean="0"/>
        </a:p>
        <a:p>
          <a:pPr latinLnBrk="1"/>
          <a:r>
            <a:rPr lang="ko-KR" altLang="en-US" sz="1600" b="1" dirty="0" smtClean="0"/>
            <a:t>시</a:t>
          </a:r>
          <a:r>
            <a:rPr lang="en-US" altLang="ko-KR" sz="1600" b="1" dirty="0" smtClean="0"/>
            <a:t>․</a:t>
          </a:r>
          <a:r>
            <a:rPr lang="ko-KR" altLang="en-US" sz="1600" b="1" dirty="0" smtClean="0"/>
            <a:t>군 경찰관들의 교육훈련</a:t>
          </a:r>
          <a:r>
            <a:rPr lang="ko-KR" altLang="en-US" sz="1600" dirty="0" smtClean="0"/>
            <a:t>을 담당</a:t>
          </a:r>
          <a:endParaRPr lang="ko-KR" altLang="en-US" sz="1600" dirty="0"/>
        </a:p>
      </dgm:t>
    </dgm:pt>
    <dgm:pt modelId="{518996E1-60A9-4AFA-BADC-E36AB3F30BA1}" type="parTrans" cxnId="{85E2696E-DCC5-45A4-B13B-06AF13624773}">
      <dgm:prSet/>
      <dgm:spPr/>
      <dgm:t>
        <a:bodyPr/>
        <a:lstStyle/>
        <a:p>
          <a:pPr latinLnBrk="1"/>
          <a:endParaRPr lang="ko-KR" altLang="en-US"/>
        </a:p>
      </dgm:t>
    </dgm:pt>
    <dgm:pt modelId="{F5603471-4831-4C52-9ADD-B1DFC9CE70DC}" type="sibTrans" cxnId="{85E2696E-DCC5-45A4-B13B-06AF13624773}">
      <dgm:prSet/>
      <dgm:spPr/>
      <dgm:t>
        <a:bodyPr/>
        <a:lstStyle/>
        <a:p>
          <a:pPr latinLnBrk="1"/>
          <a:endParaRPr lang="ko-KR" altLang="en-US"/>
        </a:p>
      </dgm:t>
    </dgm:pt>
    <dgm:pt modelId="{FF57A9ED-5CA3-4EDC-ADEB-5773E5F7D478}" type="pres">
      <dgm:prSet presAssocID="{9C368B2E-5CB9-4D9B-B6FE-4CD9FF62DA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60618C-A90C-4459-B51A-13A12D69ED65}" type="pres">
      <dgm:prSet presAssocID="{76556DBB-0778-48CB-90B8-F0A2875CD0FB}" presName="roof" presStyleLbl="dkBgShp" presStyleIdx="0" presStyleCnt="2" custScaleY="69444" custLinFactNeighborY="4630"/>
      <dgm:spPr/>
      <dgm:t>
        <a:bodyPr/>
        <a:lstStyle/>
        <a:p>
          <a:pPr latinLnBrk="1"/>
          <a:endParaRPr lang="ko-KR" altLang="en-US"/>
        </a:p>
      </dgm:t>
    </dgm:pt>
    <dgm:pt modelId="{8A61DE46-A868-467D-A199-D1E39B40BFA9}" type="pres">
      <dgm:prSet presAssocID="{76556DBB-0778-48CB-90B8-F0A2875CD0FB}" presName="pillars" presStyleCnt="0"/>
      <dgm:spPr/>
    </dgm:pt>
    <dgm:pt modelId="{D01F9568-35DC-48D8-B9CE-F30E6BE2DA32}" type="pres">
      <dgm:prSet presAssocID="{76556DBB-0778-48CB-90B8-F0A2875CD0F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114B10-82E7-41BC-BA30-2CD7E4FAF8E6}" type="pres">
      <dgm:prSet presAssocID="{B56AECA5-D042-435B-90F3-6C8414D265E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8A780F-7E9E-4784-9545-6B4D52B3C7FE}" type="pres">
      <dgm:prSet presAssocID="{83483B78-7F1C-40C0-8519-11E1B092F4B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52CB2B-56FB-47A4-AC6F-87CD0C97526B}" type="pres">
      <dgm:prSet presAssocID="{76556DBB-0778-48CB-90B8-F0A2875CD0FB}" presName="base" presStyleLbl="dkBgShp" presStyleIdx="1" presStyleCnt="2"/>
      <dgm:spPr/>
    </dgm:pt>
  </dgm:ptLst>
  <dgm:cxnLst>
    <dgm:cxn modelId="{B0F2E2A7-40A8-416F-BAB0-1075481F7C7F}" srcId="{76556DBB-0778-48CB-90B8-F0A2875CD0FB}" destId="{B56AECA5-D042-435B-90F3-6C8414D265E8}" srcOrd="1" destOrd="0" parTransId="{F8FF5831-F26C-4B1D-8225-B1FBBC6A031B}" sibTransId="{D8E34A4A-3F89-4450-B3E9-7430130BCA78}"/>
    <dgm:cxn modelId="{85E2696E-DCC5-45A4-B13B-06AF13624773}" srcId="{76556DBB-0778-48CB-90B8-F0A2875CD0FB}" destId="{83483B78-7F1C-40C0-8519-11E1B092F4BA}" srcOrd="2" destOrd="0" parTransId="{518996E1-60A9-4AFA-BADC-E36AB3F30BA1}" sibTransId="{F5603471-4831-4C52-9ADD-B1DFC9CE70DC}"/>
    <dgm:cxn modelId="{85D7DB7A-0ECA-4264-83F7-81C8AFEDD05A}" type="presOf" srcId="{9C368B2E-5CB9-4D9B-B6FE-4CD9FF62DAAE}" destId="{FF57A9ED-5CA3-4EDC-ADEB-5773E5F7D478}" srcOrd="0" destOrd="0" presId="urn:microsoft.com/office/officeart/2005/8/layout/hList3"/>
    <dgm:cxn modelId="{456E3A3D-E7C0-4960-B300-98DE8B408786}" type="presOf" srcId="{76556DBB-0778-48CB-90B8-F0A2875CD0FB}" destId="{EF60618C-A90C-4459-B51A-13A12D69ED65}" srcOrd="0" destOrd="0" presId="urn:microsoft.com/office/officeart/2005/8/layout/hList3"/>
    <dgm:cxn modelId="{C3153CD9-644E-432D-9E26-00F2D0F15DA7}" srcId="{9C368B2E-5CB9-4D9B-B6FE-4CD9FF62DAAE}" destId="{76556DBB-0778-48CB-90B8-F0A2875CD0FB}" srcOrd="0" destOrd="0" parTransId="{9A3E269A-09B9-4E39-94F6-8D4ACD88109C}" sibTransId="{864018D3-9DAD-4665-9372-1165DB360E21}"/>
    <dgm:cxn modelId="{A2E9C048-0F1B-4AF9-9928-AB41E9C27A4B}" srcId="{76556DBB-0778-48CB-90B8-F0A2875CD0FB}" destId="{95EB34F4-9D30-47C1-A96E-2980140FF2FA}" srcOrd="0" destOrd="0" parTransId="{D963ED06-0680-4F97-88CC-8CB48A435413}" sibTransId="{2C1E05BC-9D1E-4899-B732-4C5C23B282A1}"/>
    <dgm:cxn modelId="{376CE5CE-945E-44AA-8A12-F95B955D4CB7}" type="presOf" srcId="{B56AECA5-D042-435B-90F3-6C8414D265E8}" destId="{60114B10-82E7-41BC-BA30-2CD7E4FAF8E6}" srcOrd="0" destOrd="0" presId="urn:microsoft.com/office/officeart/2005/8/layout/hList3"/>
    <dgm:cxn modelId="{5726E1C0-9588-4EE5-AA90-411008AB2D84}" type="presOf" srcId="{95EB34F4-9D30-47C1-A96E-2980140FF2FA}" destId="{D01F9568-35DC-48D8-B9CE-F30E6BE2DA32}" srcOrd="0" destOrd="0" presId="urn:microsoft.com/office/officeart/2005/8/layout/hList3"/>
    <dgm:cxn modelId="{DA4AF03E-3BA4-4F5E-930B-C8B205BBE546}" type="presOf" srcId="{83483B78-7F1C-40C0-8519-11E1B092F4BA}" destId="{718A780F-7E9E-4784-9545-6B4D52B3C7FE}" srcOrd="0" destOrd="0" presId="urn:microsoft.com/office/officeart/2005/8/layout/hList3"/>
    <dgm:cxn modelId="{2D5FBA88-558B-477C-B477-BB6B0B2C784F}" type="presParOf" srcId="{FF57A9ED-5CA3-4EDC-ADEB-5773E5F7D478}" destId="{EF60618C-A90C-4459-B51A-13A12D69ED65}" srcOrd="0" destOrd="0" presId="urn:microsoft.com/office/officeart/2005/8/layout/hList3"/>
    <dgm:cxn modelId="{D94160A1-D045-4AC2-92BD-6644709AE46C}" type="presParOf" srcId="{FF57A9ED-5CA3-4EDC-ADEB-5773E5F7D478}" destId="{8A61DE46-A868-467D-A199-D1E39B40BFA9}" srcOrd="1" destOrd="0" presId="urn:microsoft.com/office/officeart/2005/8/layout/hList3"/>
    <dgm:cxn modelId="{593387AB-274A-4FFD-BD3C-EFDCEEB2E53F}" type="presParOf" srcId="{8A61DE46-A868-467D-A199-D1E39B40BFA9}" destId="{D01F9568-35DC-48D8-B9CE-F30E6BE2DA32}" srcOrd="0" destOrd="0" presId="urn:microsoft.com/office/officeart/2005/8/layout/hList3"/>
    <dgm:cxn modelId="{20A88515-556C-41A2-95E9-3E49D4418096}" type="presParOf" srcId="{8A61DE46-A868-467D-A199-D1E39B40BFA9}" destId="{60114B10-82E7-41BC-BA30-2CD7E4FAF8E6}" srcOrd="1" destOrd="0" presId="urn:microsoft.com/office/officeart/2005/8/layout/hList3"/>
    <dgm:cxn modelId="{48C9E58E-2F3D-45B2-ABB0-A470DCDA4C76}" type="presParOf" srcId="{8A61DE46-A868-467D-A199-D1E39B40BFA9}" destId="{718A780F-7E9E-4784-9545-6B4D52B3C7FE}" srcOrd="2" destOrd="0" presId="urn:microsoft.com/office/officeart/2005/8/layout/hList3"/>
    <dgm:cxn modelId="{B29AE6B5-9F66-47D8-B922-B1335A05A50E}" type="presParOf" srcId="{FF57A9ED-5CA3-4EDC-ADEB-5773E5F7D478}" destId="{FD52CB2B-56FB-47A4-AC6F-87CD0C97526B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6BA45A-8C40-442E-92A4-1FCE0E29BB61}" type="doc">
      <dgm:prSet loTypeId="urn:microsoft.com/office/officeart/2005/8/layout/h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pPr latinLnBrk="1"/>
          <a:endParaRPr lang="ko-KR" altLang="en-US"/>
        </a:p>
      </dgm:t>
    </dgm:pt>
    <dgm:pt modelId="{7AD445E2-0D47-4B8F-B012-637D77F07043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(1)</a:t>
          </a:r>
          <a:r>
            <a:rPr lang="ko-KR" altLang="en-US" sz="1400" b="1" dirty="0" err="1" smtClean="0"/>
            <a:t>온타리오</a:t>
          </a:r>
          <a:r>
            <a:rPr lang="ko-KR" altLang="en-US" sz="1400" b="1" dirty="0" smtClean="0"/>
            <a:t> 주 경찰</a:t>
          </a:r>
          <a:endParaRPr lang="en-US" altLang="ko-KR" sz="1400" b="1" dirty="0" smtClean="0"/>
        </a:p>
        <a:p>
          <a:pPr latinLnBrk="1"/>
          <a:r>
            <a:rPr lang="en-US" altLang="ko-KR" sz="1400" b="1" dirty="0" smtClean="0"/>
            <a:t>(Ontario Provincial Police)</a:t>
          </a:r>
          <a:endParaRPr lang="ko-KR" altLang="en-US" sz="1400" b="1" dirty="0"/>
        </a:p>
      </dgm:t>
    </dgm:pt>
    <dgm:pt modelId="{C8471A98-271E-41D9-A5C0-BE1C55790345}" type="parTrans" cxnId="{47B1A3F6-F885-4825-9149-7A26E1C79399}">
      <dgm:prSet/>
      <dgm:spPr/>
      <dgm:t>
        <a:bodyPr/>
        <a:lstStyle/>
        <a:p>
          <a:pPr latinLnBrk="1"/>
          <a:endParaRPr lang="ko-KR" altLang="en-US"/>
        </a:p>
      </dgm:t>
    </dgm:pt>
    <dgm:pt modelId="{59E0B673-8E49-4679-A969-DA4274D8965B}" type="sibTrans" cxnId="{47B1A3F6-F885-4825-9149-7A26E1C79399}">
      <dgm:prSet/>
      <dgm:spPr/>
      <dgm:t>
        <a:bodyPr/>
        <a:lstStyle/>
        <a:p>
          <a:pPr latinLnBrk="1"/>
          <a:endParaRPr lang="ko-KR" altLang="en-US"/>
        </a:p>
      </dgm:t>
    </dgm:pt>
    <dgm:pt modelId="{C26DD3D8-5CC1-403A-BA4E-DA4DC13E443C}">
      <dgm:prSet phldrT="[텍스트]"/>
      <dgm:spPr/>
      <dgm:t>
        <a:bodyPr/>
        <a:lstStyle/>
        <a:p>
          <a:pPr latinLnBrk="1"/>
          <a:endParaRPr lang="ko-KR" altLang="en-US" sz="1100" b="1" dirty="0"/>
        </a:p>
      </dgm:t>
    </dgm:pt>
    <dgm:pt modelId="{5B88D9DB-4066-420A-921C-ADACC44ECAAB}" type="parTrans" cxnId="{2EC91181-5F0B-43D3-89F3-4B185CFEBF42}">
      <dgm:prSet/>
      <dgm:spPr/>
      <dgm:t>
        <a:bodyPr/>
        <a:lstStyle/>
        <a:p>
          <a:pPr latinLnBrk="1"/>
          <a:endParaRPr lang="ko-KR" altLang="en-US"/>
        </a:p>
      </dgm:t>
    </dgm:pt>
    <dgm:pt modelId="{2731C915-8AD3-4FB9-B68F-BE8948CF11B7}" type="sibTrans" cxnId="{2EC91181-5F0B-43D3-89F3-4B185CFEBF42}">
      <dgm:prSet/>
      <dgm:spPr/>
      <dgm:t>
        <a:bodyPr/>
        <a:lstStyle/>
        <a:p>
          <a:pPr latinLnBrk="1"/>
          <a:endParaRPr lang="ko-KR" altLang="en-US"/>
        </a:p>
      </dgm:t>
    </dgm:pt>
    <dgm:pt modelId="{3797D19E-40D1-4F9C-B73E-C9EC439DC005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(2) </a:t>
          </a:r>
          <a:r>
            <a:rPr lang="ko-KR" altLang="en-US" sz="1400" b="1" dirty="0" err="1" smtClean="0"/>
            <a:t>퀘벡</a:t>
          </a:r>
          <a:r>
            <a:rPr lang="ko-KR" altLang="en-US" sz="1400" b="1" dirty="0" smtClean="0"/>
            <a:t> 주 경찰</a:t>
          </a:r>
          <a:endParaRPr lang="en-US" altLang="ko-KR" sz="1400" b="1" dirty="0" smtClean="0"/>
        </a:p>
        <a:p>
          <a:pPr latinLnBrk="1"/>
          <a:r>
            <a:rPr lang="en-US" altLang="ko-KR" sz="1400" b="1" dirty="0" smtClean="0"/>
            <a:t>(Quebec Provincial Police)</a:t>
          </a:r>
          <a:endParaRPr lang="ko-KR" altLang="en-US" sz="1400" b="1" dirty="0"/>
        </a:p>
      </dgm:t>
    </dgm:pt>
    <dgm:pt modelId="{86EF9096-1554-4A92-BF9B-7FE57C1521FD}" type="parTrans" cxnId="{10A19D75-11F6-4EA6-9677-89E649EBA124}">
      <dgm:prSet/>
      <dgm:spPr/>
      <dgm:t>
        <a:bodyPr/>
        <a:lstStyle/>
        <a:p>
          <a:pPr latinLnBrk="1"/>
          <a:endParaRPr lang="ko-KR" altLang="en-US"/>
        </a:p>
      </dgm:t>
    </dgm:pt>
    <dgm:pt modelId="{5EA7EC02-DCB5-446E-BB77-7822348ABADF}" type="sibTrans" cxnId="{10A19D75-11F6-4EA6-9677-89E649EBA124}">
      <dgm:prSet/>
      <dgm:spPr/>
      <dgm:t>
        <a:bodyPr/>
        <a:lstStyle/>
        <a:p>
          <a:pPr latinLnBrk="1"/>
          <a:endParaRPr lang="ko-KR" altLang="en-US"/>
        </a:p>
      </dgm:t>
    </dgm:pt>
    <dgm:pt modelId="{FF5765BD-9C94-4022-8148-EF510DB8EF0A}">
      <dgm:prSet phldrT="[텍스트]"/>
      <dgm:spPr/>
      <dgm:t>
        <a:bodyPr/>
        <a:lstStyle/>
        <a:p>
          <a:pPr algn="l" latinLnBrk="1">
            <a:lnSpc>
              <a:spcPct val="90000"/>
            </a:lnSpc>
          </a:pPr>
          <a:endParaRPr lang="ko-KR" altLang="en-US" sz="1000" dirty="0"/>
        </a:p>
      </dgm:t>
    </dgm:pt>
    <dgm:pt modelId="{3C8C17C8-D783-415E-BAEA-AA081FBE4316}" type="parTrans" cxnId="{E563BCCC-754D-46C7-9EC1-ECF2A5AF11A8}">
      <dgm:prSet/>
      <dgm:spPr/>
      <dgm:t>
        <a:bodyPr/>
        <a:lstStyle/>
        <a:p>
          <a:pPr latinLnBrk="1"/>
          <a:endParaRPr lang="ko-KR" altLang="en-US"/>
        </a:p>
      </dgm:t>
    </dgm:pt>
    <dgm:pt modelId="{9E866F07-63FD-4F5A-9DED-1BB16AC2D549}" type="sibTrans" cxnId="{E563BCCC-754D-46C7-9EC1-ECF2A5AF11A8}">
      <dgm:prSet/>
      <dgm:spPr/>
      <dgm:t>
        <a:bodyPr/>
        <a:lstStyle/>
        <a:p>
          <a:pPr latinLnBrk="1"/>
          <a:endParaRPr lang="ko-KR" altLang="en-US"/>
        </a:p>
      </dgm:t>
    </dgm:pt>
    <dgm:pt modelId="{CF4CF1C3-A477-464D-B17F-BDCE4B2CFB76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(3) </a:t>
          </a:r>
          <a:r>
            <a:rPr lang="ko-KR" altLang="en-US" sz="1400" b="1" dirty="0" err="1" smtClean="0"/>
            <a:t>뉴</a:t>
          </a:r>
          <a:r>
            <a:rPr lang="ko-KR" altLang="en-US" sz="1400" b="1" dirty="0" smtClean="0"/>
            <a:t> </a:t>
          </a:r>
          <a:r>
            <a:rPr lang="ko-KR" altLang="en-US" sz="1400" b="1" dirty="0" err="1" smtClean="0"/>
            <a:t>파운드랜드</a:t>
          </a:r>
          <a:r>
            <a:rPr lang="ko-KR" altLang="en-US" sz="1400" b="1" dirty="0" smtClean="0"/>
            <a:t> 주 경찰</a:t>
          </a:r>
          <a:endParaRPr lang="en-US" altLang="ko-KR" sz="1400" b="1" dirty="0" smtClean="0"/>
        </a:p>
        <a:p>
          <a:pPr latinLnBrk="1"/>
          <a:r>
            <a:rPr lang="en-US" altLang="ko-KR" sz="1100" b="1" dirty="0" smtClean="0"/>
            <a:t>(Royal Newfoundland Constabulary)</a:t>
          </a:r>
          <a:endParaRPr lang="ko-KR" altLang="en-US" sz="1100" b="1" dirty="0"/>
        </a:p>
      </dgm:t>
    </dgm:pt>
    <dgm:pt modelId="{7BB019A8-29E4-4D68-8E6A-1C1F3937B926}" type="parTrans" cxnId="{7EB2408E-15AF-49EB-9150-ACD1D0DC2823}">
      <dgm:prSet/>
      <dgm:spPr/>
      <dgm:t>
        <a:bodyPr/>
        <a:lstStyle/>
        <a:p>
          <a:pPr latinLnBrk="1"/>
          <a:endParaRPr lang="ko-KR" altLang="en-US"/>
        </a:p>
      </dgm:t>
    </dgm:pt>
    <dgm:pt modelId="{748901F1-B86E-4B32-BD76-BB913048957F}" type="sibTrans" cxnId="{7EB2408E-15AF-49EB-9150-ACD1D0DC2823}">
      <dgm:prSet/>
      <dgm:spPr/>
      <dgm:t>
        <a:bodyPr/>
        <a:lstStyle/>
        <a:p>
          <a:pPr latinLnBrk="1"/>
          <a:endParaRPr lang="ko-KR" altLang="en-US"/>
        </a:p>
      </dgm:t>
    </dgm:pt>
    <dgm:pt modelId="{70B85D05-72B6-4053-8D02-ECF7EE2CC4E5}">
      <dgm:prSet phldrT="[텍스트]"/>
      <dgm:spPr/>
      <dgm:t>
        <a:bodyPr/>
        <a:lstStyle/>
        <a:p>
          <a:pPr latinLnBrk="1">
            <a:lnSpc>
              <a:spcPct val="100000"/>
            </a:lnSpc>
          </a:pPr>
          <a:endParaRPr lang="ko-KR" altLang="en-US" sz="1000" dirty="0"/>
        </a:p>
      </dgm:t>
    </dgm:pt>
    <dgm:pt modelId="{933092DA-658E-45E4-8E41-9B7952B34CF9}" type="parTrans" cxnId="{CB0745B3-2346-4E86-943D-85B421287AC9}">
      <dgm:prSet/>
      <dgm:spPr/>
      <dgm:t>
        <a:bodyPr/>
        <a:lstStyle/>
        <a:p>
          <a:pPr latinLnBrk="1"/>
          <a:endParaRPr lang="ko-KR" altLang="en-US"/>
        </a:p>
      </dgm:t>
    </dgm:pt>
    <dgm:pt modelId="{345F6E81-E7A6-4D08-9F64-30949D6384D7}" type="sibTrans" cxnId="{CB0745B3-2346-4E86-943D-85B421287AC9}">
      <dgm:prSet/>
      <dgm:spPr/>
      <dgm:t>
        <a:bodyPr/>
        <a:lstStyle/>
        <a:p>
          <a:pPr latinLnBrk="1"/>
          <a:endParaRPr lang="ko-KR" altLang="en-US"/>
        </a:p>
      </dgm:t>
    </dgm:pt>
    <dgm:pt modelId="{27A8C711-2BD0-43C7-ADDD-A06483C571F0}">
      <dgm:prSet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200" b="1" dirty="0" smtClean="0"/>
            <a:t>또 다른 형태로 운영되는 주 경찰</a:t>
          </a:r>
        </a:p>
      </dgm:t>
    </dgm:pt>
    <dgm:pt modelId="{E187268F-D85C-4A25-A5C4-8D7FAF6CD715}" type="parTrans" cxnId="{BD6CE96A-7DD5-4E5C-AAC7-7DC91AAA1778}">
      <dgm:prSet/>
      <dgm:spPr/>
      <dgm:t>
        <a:bodyPr/>
        <a:lstStyle/>
        <a:p>
          <a:pPr latinLnBrk="1"/>
          <a:endParaRPr lang="ko-KR" altLang="en-US"/>
        </a:p>
      </dgm:t>
    </dgm:pt>
    <dgm:pt modelId="{6C0971BB-6221-4FE1-AACF-A86646190CE1}" type="sibTrans" cxnId="{BD6CE96A-7DD5-4E5C-AAC7-7DC91AAA1778}">
      <dgm:prSet/>
      <dgm:spPr/>
      <dgm:t>
        <a:bodyPr/>
        <a:lstStyle/>
        <a:p>
          <a:pPr latinLnBrk="1"/>
          <a:endParaRPr lang="ko-KR" altLang="en-US"/>
        </a:p>
      </dgm:t>
    </dgm:pt>
    <dgm:pt modelId="{28587252-6CE6-4D34-A524-D1007E3D013E}">
      <dgm:prSet custT="1"/>
      <dgm:spPr/>
      <dgm:t>
        <a:bodyPr/>
        <a:lstStyle/>
        <a:p>
          <a:pPr latinLnBrk="1"/>
          <a:r>
            <a:rPr lang="en-US" altLang="ko-KR" sz="1400" b="1" dirty="0" smtClean="0"/>
            <a:t> 1909</a:t>
          </a:r>
          <a:r>
            <a:rPr lang="ko-KR" altLang="en-US" sz="1400" b="1" dirty="0" smtClean="0"/>
            <a:t>년에 창설</a:t>
          </a:r>
        </a:p>
      </dgm:t>
    </dgm:pt>
    <dgm:pt modelId="{ABD060E0-B209-41CE-9836-61C5460AF51F}" type="parTrans" cxnId="{4656264D-8C86-49B7-8EA8-90027F4E20A7}">
      <dgm:prSet/>
      <dgm:spPr/>
      <dgm:t>
        <a:bodyPr/>
        <a:lstStyle/>
        <a:p>
          <a:pPr latinLnBrk="1"/>
          <a:endParaRPr lang="ko-KR" altLang="en-US"/>
        </a:p>
      </dgm:t>
    </dgm:pt>
    <dgm:pt modelId="{40324986-837E-41B0-BB82-A6989807D0F6}" type="sibTrans" cxnId="{4656264D-8C86-49B7-8EA8-90027F4E20A7}">
      <dgm:prSet/>
      <dgm:spPr/>
      <dgm:t>
        <a:bodyPr/>
        <a:lstStyle/>
        <a:p>
          <a:pPr latinLnBrk="1"/>
          <a:endParaRPr lang="ko-KR" altLang="en-US"/>
        </a:p>
      </dgm:t>
    </dgm:pt>
    <dgm:pt modelId="{7F73765E-C5B6-4561-BA7B-34F4B8C23A36}">
      <dgm:prSet custT="1"/>
      <dgm:spPr/>
      <dgm:t>
        <a:bodyPr/>
        <a:lstStyle/>
        <a:p>
          <a:pPr latinLnBrk="1"/>
          <a:r>
            <a:rPr lang="en-US" altLang="ko-KR" sz="1400" b="1" dirty="0" smtClean="0"/>
            <a:t>1944</a:t>
          </a:r>
          <a:r>
            <a:rPr lang="ko-KR" altLang="en-US" sz="1400" b="1" dirty="0" smtClean="0"/>
            <a:t>년에 “</a:t>
          </a:r>
          <a:r>
            <a:rPr lang="ko-KR" altLang="en-US" sz="1400" b="1" dirty="0" err="1" smtClean="0"/>
            <a:t>온타리오</a:t>
          </a:r>
          <a:r>
            <a:rPr lang="ko-KR" altLang="en-US" sz="1400" b="1" dirty="0" smtClean="0"/>
            <a:t> 주 경찰법”이 통과</a:t>
          </a:r>
        </a:p>
      </dgm:t>
    </dgm:pt>
    <dgm:pt modelId="{D2AB2D55-3309-4E76-B9BB-776F043DF565}" type="parTrans" cxnId="{05228530-4026-49FB-A3E9-C83F0A689F15}">
      <dgm:prSet/>
      <dgm:spPr/>
      <dgm:t>
        <a:bodyPr/>
        <a:lstStyle/>
        <a:p>
          <a:pPr latinLnBrk="1"/>
          <a:endParaRPr lang="ko-KR" altLang="en-US"/>
        </a:p>
      </dgm:t>
    </dgm:pt>
    <dgm:pt modelId="{7F480FEB-956A-4449-A1B0-6F1C628A0087}" type="sibTrans" cxnId="{05228530-4026-49FB-A3E9-C83F0A689F15}">
      <dgm:prSet/>
      <dgm:spPr/>
      <dgm:t>
        <a:bodyPr/>
        <a:lstStyle/>
        <a:p>
          <a:pPr latinLnBrk="1"/>
          <a:endParaRPr lang="ko-KR" altLang="en-US"/>
        </a:p>
      </dgm:t>
    </dgm:pt>
    <dgm:pt modelId="{56C2A111-596F-4132-A440-A00B3E8F3405}">
      <dgm:prSet custT="1"/>
      <dgm:spPr/>
      <dgm:t>
        <a:bodyPr/>
        <a:lstStyle/>
        <a:p>
          <a:pPr latinLnBrk="1"/>
          <a:r>
            <a:rPr lang="ko-KR" altLang="en-US" sz="1400" b="1" dirty="0" smtClean="0"/>
            <a:t>북미대륙에 있어서 </a:t>
          </a:r>
          <a:r>
            <a:rPr lang="en-US" altLang="ko-KR" sz="1400" b="1" dirty="0" smtClean="0"/>
            <a:t>RCMP</a:t>
          </a:r>
          <a:r>
            <a:rPr lang="ko-KR" altLang="en-US" sz="1400" b="1" dirty="0" smtClean="0"/>
            <a:t>와 같은 가장 큰 경찰조직중의 하나</a:t>
          </a:r>
        </a:p>
      </dgm:t>
    </dgm:pt>
    <dgm:pt modelId="{D5E3A21F-9604-4ADF-A1FE-D93CCAF5F564}" type="parTrans" cxnId="{920C87E8-31B4-4EAD-8697-21F20427041F}">
      <dgm:prSet/>
      <dgm:spPr/>
      <dgm:t>
        <a:bodyPr/>
        <a:lstStyle/>
        <a:p>
          <a:pPr latinLnBrk="1"/>
          <a:endParaRPr lang="ko-KR" altLang="en-US"/>
        </a:p>
      </dgm:t>
    </dgm:pt>
    <dgm:pt modelId="{1B26CE22-BDEC-4C2B-AC1F-5F99BF11AB02}" type="sibTrans" cxnId="{920C87E8-31B4-4EAD-8697-21F20427041F}">
      <dgm:prSet/>
      <dgm:spPr/>
      <dgm:t>
        <a:bodyPr/>
        <a:lstStyle/>
        <a:p>
          <a:pPr latinLnBrk="1"/>
          <a:endParaRPr lang="ko-KR" altLang="en-US"/>
        </a:p>
      </dgm:t>
    </dgm:pt>
    <dgm:pt modelId="{FCA4F189-6ECC-47C5-96F6-363D5946B36B}">
      <dgm:prSet custT="1"/>
      <dgm:spPr/>
      <dgm:t>
        <a:bodyPr/>
        <a:lstStyle/>
        <a:p>
          <a:pPr algn="l" latinLnBrk="1">
            <a:lnSpc>
              <a:spcPct val="100000"/>
            </a:lnSpc>
          </a:pPr>
          <a:r>
            <a:rPr lang="ko-KR" altLang="en-US" sz="1100" b="1" dirty="0" err="1" smtClean="0"/>
            <a:t>온타리오</a:t>
          </a:r>
          <a:r>
            <a:rPr lang="ko-KR" altLang="en-US" sz="1100" b="1" dirty="0" smtClean="0"/>
            <a:t> 주와 비슷한 방식으로 탄생</a:t>
          </a:r>
        </a:p>
      </dgm:t>
    </dgm:pt>
    <dgm:pt modelId="{F69AF176-4857-4A7E-B975-38A923BF50FC}" type="parTrans" cxnId="{CC156ADE-888A-4802-94ED-82EE9D11DAE3}">
      <dgm:prSet/>
      <dgm:spPr/>
      <dgm:t>
        <a:bodyPr/>
        <a:lstStyle/>
        <a:p>
          <a:pPr latinLnBrk="1"/>
          <a:endParaRPr lang="ko-KR" altLang="en-US"/>
        </a:p>
      </dgm:t>
    </dgm:pt>
    <dgm:pt modelId="{34201314-C659-4730-914B-0F3B9FCFD405}" type="sibTrans" cxnId="{CC156ADE-888A-4802-94ED-82EE9D11DAE3}">
      <dgm:prSet/>
      <dgm:spPr/>
      <dgm:t>
        <a:bodyPr/>
        <a:lstStyle/>
        <a:p>
          <a:pPr latinLnBrk="1"/>
          <a:endParaRPr lang="ko-KR" altLang="en-US"/>
        </a:p>
      </dgm:t>
    </dgm:pt>
    <dgm:pt modelId="{F4AD13A4-63C7-4418-BE50-B7E47982A0CA}">
      <dgm:prSet custT="1"/>
      <dgm:spPr/>
      <dgm:t>
        <a:bodyPr/>
        <a:lstStyle/>
        <a:p>
          <a:pPr algn="l" latinLnBrk="1">
            <a:lnSpc>
              <a:spcPct val="100000"/>
            </a:lnSpc>
          </a:pPr>
          <a:r>
            <a:rPr lang="en-US" altLang="ko-KR" sz="1100" b="1" dirty="0" smtClean="0"/>
            <a:t>1968</a:t>
          </a:r>
          <a:r>
            <a:rPr lang="ko-KR" altLang="en-US" sz="1100" b="1" dirty="0" smtClean="0"/>
            <a:t>년의 </a:t>
          </a:r>
          <a:r>
            <a:rPr lang="ko-KR" altLang="en-US" sz="1100" b="1" dirty="0" err="1" smtClean="0"/>
            <a:t>퀘벡</a:t>
          </a:r>
          <a:r>
            <a:rPr lang="ko-KR" altLang="en-US" sz="1100" b="1" dirty="0" smtClean="0"/>
            <a:t> 주 경찰법은 주 경찰이 소규모 타운들과 시골지역의 커뮤니티뿐만 아니라</a:t>
          </a:r>
          <a:r>
            <a:rPr lang="en-US" altLang="ko-KR" sz="1100" b="1" dirty="0" smtClean="0"/>
            <a:t>, </a:t>
          </a:r>
          <a:r>
            <a:rPr lang="ko-KR" altLang="en-US" sz="1100" b="1" dirty="0" err="1" smtClean="0"/>
            <a:t>퀘벡</a:t>
          </a:r>
          <a:r>
            <a:rPr lang="ko-KR" altLang="en-US" sz="1100" b="1" dirty="0" smtClean="0"/>
            <a:t> 주 전 지역에 대한 경찰활동에 대한 책임까지 맡도록 함</a:t>
          </a:r>
        </a:p>
      </dgm:t>
    </dgm:pt>
    <dgm:pt modelId="{AC402D77-1906-4A1D-8DFA-84CCE1534BE1}" type="parTrans" cxnId="{20C35F8A-4094-4326-89C4-406D312ED670}">
      <dgm:prSet/>
      <dgm:spPr/>
      <dgm:t>
        <a:bodyPr/>
        <a:lstStyle/>
        <a:p>
          <a:pPr latinLnBrk="1"/>
          <a:endParaRPr lang="ko-KR" altLang="en-US"/>
        </a:p>
      </dgm:t>
    </dgm:pt>
    <dgm:pt modelId="{43A19401-6789-49DA-8DBE-8F22F5820FA9}" type="sibTrans" cxnId="{20C35F8A-4094-4326-89C4-406D312ED670}">
      <dgm:prSet/>
      <dgm:spPr/>
      <dgm:t>
        <a:bodyPr/>
        <a:lstStyle/>
        <a:p>
          <a:pPr latinLnBrk="1"/>
          <a:endParaRPr lang="ko-KR" altLang="en-US"/>
        </a:p>
      </dgm:t>
    </dgm:pt>
    <dgm:pt modelId="{9B2EC41C-B027-49F3-819F-96EDAB711A2E}">
      <dgm:prSet custT="1"/>
      <dgm:spPr/>
      <dgm:t>
        <a:bodyPr/>
        <a:lstStyle/>
        <a:p>
          <a:pPr latinLnBrk="1"/>
          <a:r>
            <a:rPr lang="ko-KR" altLang="en-US" sz="1400" b="1" dirty="0" smtClean="0"/>
            <a:t>지방청장 밑에 </a:t>
          </a:r>
          <a:r>
            <a:rPr lang="en-US" altLang="ko-KR" sz="1400" b="1" dirty="0" smtClean="0"/>
            <a:t>9</a:t>
          </a:r>
          <a:r>
            <a:rPr lang="ko-KR" altLang="en-US" sz="1400" b="1" dirty="0" smtClean="0"/>
            <a:t>개의 지역에서 경찰이 활동</a:t>
          </a:r>
          <a:r>
            <a:rPr lang="en-US" altLang="ko-KR" sz="1400" b="1" dirty="0" smtClean="0"/>
            <a:t>. </a:t>
          </a:r>
          <a:r>
            <a:rPr lang="ko-KR" altLang="en-US" sz="1400" b="1" dirty="0" smtClean="0"/>
            <a:t>경찰의 토대는 </a:t>
          </a:r>
          <a:r>
            <a:rPr lang="ko-KR" altLang="en-US" sz="1400" b="1" dirty="0" err="1" smtClean="0"/>
            <a:t>온타리오</a:t>
          </a:r>
          <a:r>
            <a:rPr lang="ko-KR" altLang="en-US" sz="1400" b="1" dirty="0" smtClean="0"/>
            <a:t> 주 북서부 개척지와 광산도시개발에 대한 책임을 맡으면서 이루어짐</a:t>
          </a:r>
        </a:p>
      </dgm:t>
    </dgm:pt>
    <dgm:pt modelId="{2A59113D-ED8A-4C01-984A-E5A6402797F4}" type="parTrans" cxnId="{C21DEBBC-A24A-4DCF-B5AB-A4379990A04C}">
      <dgm:prSet/>
      <dgm:spPr/>
      <dgm:t>
        <a:bodyPr/>
        <a:lstStyle/>
        <a:p>
          <a:pPr latinLnBrk="1"/>
          <a:endParaRPr lang="ko-KR" altLang="en-US"/>
        </a:p>
      </dgm:t>
    </dgm:pt>
    <dgm:pt modelId="{70B5DE5D-9EFB-4E77-AAD4-2C904DE54BEA}" type="sibTrans" cxnId="{C21DEBBC-A24A-4DCF-B5AB-A4379990A04C}">
      <dgm:prSet/>
      <dgm:spPr/>
      <dgm:t>
        <a:bodyPr/>
        <a:lstStyle/>
        <a:p>
          <a:pPr latinLnBrk="1"/>
          <a:endParaRPr lang="ko-KR" altLang="en-US"/>
        </a:p>
      </dgm:t>
    </dgm:pt>
    <dgm:pt modelId="{AD4AC94E-C83B-493A-A496-2B12CB749697}">
      <dgm:prSet custT="1"/>
      <dgm:spPr/>
      <dgm:t>
        <a:bodyPr/>
        <a:lstStyle/>
        <a:p>
          <a:pPr algn="l" latinLnBrk="1">
            <a:lnSpc>
              <a:spcPct val="100000"/>
            </a:lnSpc>
          </a:pPr>
          <a:r>
            <a:rPr lang="ko-KR" altLang="en-US" sz="1100" b="1" dirty="0" smtClean="0"/>
            <a:t> </a:t>
          </a:r>
          <a:r>
            <a:rPr lang="en-US" altLang="ko-KR" sz="1100" b="1" dirty="0" smtClean="0"/>
            <a:t>RCMP</a:t>
          </a:r>
          <a:r>
            <a:rPr lang="ko-KR" altLang="en-US" sz="1100" b="1" dirty="0" smtClean="0"/>
            <a:t>나 </a:t>
          </a:r>
          <a:r>
            <a:rPr lang="en-US" altLang="ko-KR" sz="1100" b="1" dirty="0" smtClean="0"/>
            <a:t>OPP</a:t>
          </a:r>
          <a:r>
            <a:rPr lang="ko-KR" altLang="en-US" sz="1100" b="1" dirty="0" smtClean="0"/>
            <a:t>와는 달리 퀘벡주 내 도시경찰들은 계약에 기초한다기보다는 </a:t>
          </a:r>
          <a:r>
            <a:rPr lang="ko-KR" altLang="en-US" sz="1100" b="1" dirty="0" err="1" smtClean="0"/>
            <a:t>퀘벡</a:t>
          </a:r>
          <a:r>
            <a:rPr lang="ko-KR" altLang="en-US" sz="1100" b="1" dirty="0" smtClean="0"/>
            <a:t> 주 정부의 기관으로서 활동</a:t>
          </a:r>
        </a:p>
      </dgm:t>
    </dgm:pt>
    <dgm:pt modelId="{3D4BEDF0-ED0A-4A9D-A323-7F6EBB75EE32}" type="parTrans" cxnId="{F9CE4901-4E35-415F-9C54-AA6F6A638E1D}">
      <dgm:prSet/>
      <dgm:spPr/>
      <dgm:t>
        <a:bodyPr/>
        <a:lstStyle/>
        <a:p>
          <a:pPr latinLnBrk="1"/>
          <a:endParaRPr lang="ko-KR" altLang="en-US"/>
        </a:p>
      </dgm:t>
    </dgm:pt>
    <dgm:pt modelId="{B16CEAEC-8996-4EB5-A33E-3B4445E9B88D}" type="sibTrans" cxnId="{F9CE4901-4E35-415F-9C54-AA6F6A638E1D}">
      <dgm:prSet/>
      <dgm:spPr/>
      <dgm:t>
        <a:bodyPr/>
        <a:lstStyle/>
        <a:p>
          <a:pPr latinLnBrk="1"/>
          <a:endParaRPr lang="ko-KR" altLang="en-US"/>
        </a:p>
      </dgm:t>
    </dgm:pt>
    <dgm:pt modelId="{D8D5FC85-3EE8-4C49-B1DB-A1B6E3C93CAC}">
      <dgm:prSet custT="1"/>
      <dgm:spPr/>
      <dgm:t>
        <a:bodyPr/>
        <a:lstStyle/>
        <a:p>
          <a:pPr algn="l" latinLnBrk="1">
            <a:lnSpc>
              <a:spcPct val="100000"/>
            </a:lnSpc>
          </a:pPr>
          <a:r>
            <a:rPr lang="ko-KR" altLang="en-US" sz="1100" b="1" dirty="0" smtClean="0"/>
            <a:t>거의 </a:t>
          </a:r>
          <a:r>
            <a:rPr lang="en-US" altLang="ko-KR" sz="1100" b="1" dirty="0" smtClean="0"/>
            <a:t>13,470</a:t>
          </a:r>
          <a:r>
            <a:rPr lang="ko-KR" altLang="en-US" sz="1100" b="1" dirty="0" smtClean="0"/>
            <a:t>여명의 경찰관이 근무하고 있으며</a:t>
          </a:r>
          <a:r>
            <a:rPr lang="en-US" altLang="ko-KR" sz="1100" b="1" dirty="0" smtClean="0"/>
            <a:t>, </a:t>
          </a:r>
          <a:r>
            <a:rPr lang="ko-KR" altLang="en-US" sz="1100" b="1" dirty="0" smtClean="0"/>
            <a:t>캐나다에서 가장 강력한 경찰조직 중의 하나</a:t>
          </a:r>
        </a:p>
      </dgm:t>
    </dgm:pt>
    <dgm:pt modelId="{88086C72-E5AE-4334-9314-69973245E9E3}" type="parTrans" cxnId="{A3CD71DE-DFDB-49FA-AB0E-883A3D300365}">
      <dgm:prSet/>
      <dgm:spPr/>
      <dgm:t>
        <a:bodyPr/>
        <a:lstStyle/>
        <a:p>
          <a:pPr latinLnBrk="1"/>
          <a:endParaRPr lang="ko-KR" altLang="en-US"/>
        </a:p>
      </dgm:t>
    </dgm:pt>
    <dgm:pt modelId="{A423C9B5-52D9-48B7-B7E1-FE4F489511E7}" type="sibTrans" cxnId="{A3CD71DE-DFDB-49FA-AB0E-883A3D300365}">
      <dgm:prSet/>
      <dgm:spPr/>
      <dgm:t>
        <a:bodyPr/>
        <a:lstStyle/>
        <a:p>
          <a:pPr latinLnBrk="1"/>
          <a:endParaRPr lang="ko-KR" altLang="en-US"/>
        </a:p>
      </dgm:t>
    </dgm:pt>
    <dgm:pt modelId="{58BC188E-042F-4D6E-8799-0A738353B5AB}">
      <dgm:prSet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200" b="1" dirty="0" smtClean="0"/>
            <a:t>공식적으로 </a:t>
          </a:r>
          <a:r>
            <a:rPr lang="en-US" altLang="ko-KR" sz="1200" b="1" dirty="0" smtClean="0"/>
            <a:t>1872</a:t>
          </a:r>
          <a:r>
            <a:rPr lang="ko-KR" altLang="en-US" sz="1200" b="1" dirty="0" smtClean="0"/>
            <a:t>년에 창설</a:t>
          </a:r>
        </a:p>
      </dgm:t>
    </dgm:pt>
    <dgm:pt modelId="{03B7DDA2-4809-40A0-85D1-0F1678CAFDDB}" type="parTrans" cxnId="{263F6451-5484-46F1-8FD5-BC29A2DC5996}">
      <dgm:prSet/>
      <dgm:spPr/>
      <dgm:t>
        <a:bodyPr/>
        <a:lstStyle/>
        <a:p>
          <a:pPr latinLnBrk="1"/>
          <a:endParaRPr lang="ko-KR" altLang="en-US"/>
        </a:p>
      </dgm:t>
    </dgm:pt>
    <dgm:pt modelId="{5F5F45E9-436E-40D5-AD0E-77EE6B4968E9}" type="sibTrans" cxnId="{263F6451-5484-46F1-8FD5-BC29A2DC5996}">
      <dgm:prSet/>
      <dgm:spPr/>
      <dgm:t>
        <a:bodyPr/>
        <a:lstStyle/>
        <a:p>
          <a:pPr latinLnBrk="1"/>
          <a:endParaRPr lang="ko-KR" altLang="en-US"/>
        </a:p>
      </dgm:t>
    </dgm:pt>
    <dgm:pt modelId="{B7BFDFB7-6E6E-42D5-AC0F-B3E6F6441205}">
      <dgm:prSet custT="1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sz="1200" b="1" dirty="0" smtClean="0"/>
            <a:t> </a:t>
          </a:r>
          <a:r>
            <a:rPr lang="ko-KR" altLang="en-US" sz="1200" b="1" dirty="0" err="1" smtClean="0"/>
            <a:t>뉴</a:t>
          </a:r>
          <a:r>
            <a:rPr lang="ko-KR" altLang="en-US" sz="1200" b="1" dirty="0" smtClean="0"/>
            <a:t> </a:t>
          </a:r>
          <a:r>
            <a:rPr lang="ko-KR" altLang="en-US" sz="1200" b="1" dirty="0" err="1" smtClean="0"/>
            <a:t>파운드랜드에</a:t>
          </a:r>
          <a:r>
            <a:rPr lang="ko-KR" altLang="en-US" sz="1200" b="1" dirty="0" smtClean="0"/>
            <a:t> 있는 다른 기초자치단체들은 연방경찰과 계약을 맺고 도시지역과 농촌지역에 경찰력을 파견</a:t>
          </a:r>
        </a:p>
      </dgm:t>
    </dgm:pt>
    <dgm:pt modelId="{653398F4-2CA5-4CFA-9C70-C0D2D428DA90}" type="parTrans" cxnId="{1BE49B02-0D82-4D56-8FCC-158B4EDB08F7}">
      <dgm:prSet/>
      <dgm:spPr/>
      <dgm:t>
        <a:bodyPr/>
        <a:lstStyle/>
        <a:p>
          <a:pPr latinLnBrk="1"/>
          <a:endParaRPr lang="ko-KR" altLang="en-US"/>
        </a:p>
      </dgm:t>
    </dgm:pt>
    <dgm:pt modelId="{BE892B53-8EDA-4BA9-BCBE-CDA42933809F}" type="sibTrans" cxnId="{1BE49B02-0D82-4D56-8FCC-158B4EDB08F7}">
      <dgm:prSet/>
      <dgm:spPr/>
      <dgm:t>
        <a:bodyPr/>
        <a:lstStyle/>
        <a:p>
          <a:pPr latinLnBrk="1"/>
          <a:endParaRPr lang="ko-KR" altLang="en-US"/>
        </a:p>
      </dgm:t>
    </dgm:pt>
    <dgm:pt modelId="{E71C2E97-DD1D-476A-AB6F-4ED5FA57A135}">
      <dgm:prSet custT="1"/>
      <dgm:spPr/>
      <dgm:t>
        <a:bodyPr/>
        <a:lstStyle/>
        <a:p>
          <a:pPr latinLnBrk="1"/>
          <a:r>
            <a:rPr lang="en-US" altLang="ko-KR" sz="1400" b="1" dirty="0" smtClean="0"/>
            <a:t> 1913</a:t>
          </a:r>
          <a:r>
            <a:rPr lang="ko-KR" altLang="en-US" sz="1400" b="1" dirty="0" smtClean="0"/>
            <a:t>년경에 </a:t>
          </a:r>
          <a:r>
            <a:rPr lang="en-US" altLang="ko-KR" sz="1400" b="1" dirty="0" smtClean="0"/>
            <a:t>3</a:t>
          </a:r>
          <a:r>
            <a:rPr lang="ko-KR" altLang="en-US" sz="1400" b="1" dirty="0" smtClean="0"/>
            <a:t>개의 부서로 나뉘어졌으며</a:t>
          </a:r>
          <a:r>
            <a:rPr lang="en-US" altLang="ko-KR" sz="1400" b="1" dirty="0" smtClean="0"/>
            <a:t>, 1920</a:t>
          </a:r>
          <a:r>
            <a:rPr lang="ko-KR" altLang="en-US" sz="1400" b="1" dirty="0" smtClean="0"/>
            <a:t>년경에는 조직들이 확장되고</a:t>
          </a:r>
          <a:r>
            <a:rPr lang="en-US" altLang="ko-KR" sz="1400" b="1" dirty="0" smtClean="0"/>
            <a:t>, </a:t>
          </a:r>
          <a:r>
            <a:rPr lang="ko-KR" altLang="en-US" sz="1400" b="1" dirty="0" smtClean="0"/>
            <a:t>재구성</a:t>
          </a:r>
          <a:r>
            <a:rPr lang="en-US" altLang="ko-KR" sz="1400" b="1" dirty="0" smtClean="0"/>
            <a:t> </a:t>
          </a:r>
          <a:endParaRPr lang="ko-KR" altLang="en-US" sz="1400" b="1" dirty="0" smtClean="0"/>
        </a:p>
      </dgm:t>
    </dgm:pt>
    <dgm:pt modelId="{B0B969B8-1C3A-483A-B6A5-FC05CEBBF655}" type="parTrans" cxnId="{2324ACF5-848F-4B1D-B5F1-9A0A1675566B}">
      <dgm:prSet/>
      <dgm:spPr/>
      <dgm:t>
        <a:bodyPr/>
        <a:lstStyle/>
        <a:p>
          <a:pPr latinLnBrk="1"/>
          <a:endParaRPr lang="ko-KR" altLang="en-US"/>
        </a:p>
      </dgm:t>
    </dgm:pt>
    <dgm:pt modelId="{D5F12221-11F9-4E8B-9948-54E34C9F496C}" type="sibTrans" cxnId="{2324ACF5-848F-4B1D-B5F1-9A0A1675566B}">
      <dgm:prSet/>
      <dgm:spPr/>
      <dgm:t>
        <a:bodyPr/>
        <a:lstStyle/>
        <a:p>
          <a:pPr latinLnBrk="1"/>
          <a:endParaRPr lang="ko-KR" altLang="en-US"/>
        </a:p>
      </dgm:t>
    </dgm:pt>
    <dgm:pt modelId="{B67E8C8F-1935-4B5B-942D-DC6B6323F7EF}">
      <dgm:prSet custT="1"/>
      <dgm:spPr/>
      <dgm:t>
        <a:bodyPr/>
        <a:lstStyle/>
        <a:p>
          <a:pPr algn="l" latinLnBrk="1">
            <a:lnSpc>
              <a:spcPct val="100000"/>
            </a:lnSpc>
          </a:pPr>
          <a:r>
            <a:rPr lang="ko-KR" altLang="en-US" sz="1100" b="1" dirty="0" err="1" smtClean="0"/>
            <a:t>퀘벡</a:t>
          </a:r>
          <a:r>
            <a:rPr lang="ko-KR" altLang="en-US" sz="1100" b="1" dirty="0" smtClean="0"/>
            <a:t> 주 경찰인 </a:t>
          </a:r>
          <a:r>
            <a:rPr lang="en-US" altLang="ko-KR" sz="1100" b="1" dirty="0" smtClean="0"/>
            <a:t>QPP</a:t>
          </a:r>
          <a:r>
            <a:rPr lang="ko-KR" altLang="en-US" sz="1100" b="1" dirty="0" smtClean="0"/>
            <a:t>는 </a:t>
          </a:r>
          <a:r>
            <a:rPr lang="en-US" altLang="ko-KR" sz="1100" b="1" dirty="0" smtClean="0"/>
            <a:t>1870</a:t>
          </a:r>
          <a:r>
            <a:rPr lang="ko-KR" altLang="en-US" sz="1100" b="1" dirty="0" smtClean="0"/>
            <a:t>년에 창설된 캐나다 최초의 주 경찰</a:t>
          </a:r>
        </a:p>
      </dgm:t>
    </dgm:pt>
    <dgm:pt modelId="{054A7ED1-4795-4B54-9F0E-0D830DB95194}" type="parTrans" cxnId="{E4F15463-DA20-434F-A965-00CC6F005686}">
      <dgm:prSet/>
      <dgm:spPr/>
      <dgm:t>
        <a:bodyPr/>
        <a:lstStyle/>
        <a:p>
          <a:pPr latinLnBrk="1"/>
          <a:endParaRPr lang="ko-KR" altLang="en-US"/>
        </a:p>
      </dgm:t>
    </dgm:pt>
    <dgm:pt modelId="{9942F643-218F-4824-AEEC-B0FE9901C76D}" type="sibTrans" cxnId="{E4F15463-DA20-434F-A965-00CC6F005686}">
      <dgm:prSet/>
      <dgm:spPr/>
      <dgm:t>
        <a:bodyPr/>
        <a:lstStyle/>
        <a:p>
          <a:pPr latinLnBrk="1"/>
          <a:endParaRPr lang="ko-KR" altLang="en-US"/>
        </a:p>
      </dgm:t>
    </dgm:pt>
    <dgm:pt modelId="{6617E794-8143-4D2D-AC89-536B0E3D9899}">
      <dgm:prSet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200" b="1" dirty="0" smtClean="0"/>
            <a:t>오늘날은 </a:t>
          </a:r>
          <a:r>
            <a:rPr lang="en-US" altLang="ko-KR" sz="1200" b="1" dirty="0" smtClean="0"/>
            <a:t>St. John </a:t>
          </a:r>
          <a:r>
            <a:rPr lang="ko-KR" altLang="en-US" sz="1200" b="1" dirty="0" smtClean="0"/>
            <a:t>시만을 담당하고 북미대륙에서 유일하게 무장하지 않은 경찰조직</a:t>
          </a:r>
        </a:p>
      </dgm:t>
    </dgm:pt>
    <dgm:pt modelId="{7DF1BEC0-9C95-411C-BFE2-78886DFAAA54}" type="parTrans" cxnId="{1AF12C7F-3DC9-449E-B82B-F6FCE2AB86E1}">
      <dgm:prSet/>
      <dgm:spPr/>
      <dgm:t>
        <a:bodyPr/>
        <a:lstStyle/>
        <a:p>
          <a:pPr latinLnBrk="1"/>
          <a:endParaRPr lang="ko-KR" altLang="en-US"/>
        </a:p>
      </dgm:t>
    </dgm:pt>
    <dgm:pt modelId="{9D70C02C-9445-454D-9810-8E6AE6EB06C9}" type="sibTrans" cxnId="{1AF12C7F-3DC9-449E-B82B-F6FCE2AB86E1}">
      <dgm:prSet/>
      <dgm:spPr/>
      <dgm:t>
        <a:bodyPr/>
        <a:lstStyle/>
        <a:p>
          <a:pPr latinLnBrk="1"/>
          <a:endParaRPr lang="ko-KR" altLang="en-US"/>
        </a:p>
      </dgm:t>
    </dgm:pt>
    <dgm:pt modelId="{FB20E4E4-E8EC-4253-8311-E7DC1806DCD9}">
      <dgm:prSet custT="1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sz="1200" b="1" dirty="0" smtClean="0"/>
            <a:t> 2</a:t>
          </a:r>
          <a:r>
            <a:rPr lang="ko-KR" altLang="en-US" sz="1200" b="1" dirty="0" smtClean="0"/>
            <a:t>개의 경찰조직이 있는데</a:t>
          </a:r>
          <a:r>
            <a:rPr lang="en-US" altLang="ko-KR" sz="1200" b="1" dirty="0" smtClean="0"/>
            <a:t>, RNC</a:t>
          </a:r>
          <a:r>
            <a:rPr lang="ko-KR" altLang="en-US" sz="1200" b="1" dirty="0" smtClean="0"/>
            <a:t>가 주경찰</a:t>
          </a:r>
          <a:r>
            <a:rPr lang="en-US" altLang="ko-KR" sz="1200" b="1" dirty="0" smtClean="0"/>
            <a:t>.</a:t>
          </a:r>
          <a:r>
            <a:rPr lang="ko-KR" altLang="en-US" sz="1200" b="1" dirty="0" smtClean="0"/>
            <a:t> 주 경찰은 </a:t>
          </a:r>
          <a:r>
            <a:rPr lang="en-US" altLang="ko-KR" sz="1200" b="1" dirty="0" smtClean="0"/>
            <a:t>St. John, Corner Brook, Labrador City </a:t>
          </a:r>
          <a:r>
            <a:rPr lang="ko-KR" altLang="en-US" sz="1200" b="1" dirty="0" smtClean="0"/>
            <a:t>등 규모가 큰 </a:t>
          </a:r>
          <a:r>
            <a:rPr lang="en-US" altLang="ko-KR" sz="1200" b="1" dirty="0" smtClean="0"/>
            <a:t>3</a:t>
          </a:r>
          <a:r>
            <a:rPr lang="ko-KR" altLang="en-US" sz="1200" b="1" dirty="0" smtClean="0"/>
            <a:t>개의 기초자치단체에 경찰력을 제공</a:t>
          </a:r>
        </a:p>
      </dgm:t>
    </dgm:pt>
    <dgm:pt modelId="{1E2B9BF5-BF02-4A17-B569-ABD73CB4FA41}" type="parTrans" cxnId="{8B12CC01-C0CC-4BE1-A499-5529EE2E39FB}">
      <dgm:prSet/>
      <dgm:spPr/>
      <dgm:t>
        <a:bodyPr/>
        <a:lstStyle/>
        <a:p>
          <a:pPr latinLnBrk="1"/>
          <a:endParaRPr lang="ko-KR" altLang="en-US"/>
        </a:p>
      </dgm:t>
    </dgm:pt>
    <dgm:pt modelId="{0127706F-CDC4-46D2-9834-9E5BB5ABFC71}" type="sibTrans" cxnId="{8B12CC01-C0CC-4BE1-A499-5529EE2E39FB}">
      <dgm:prSet/>
      <dgm:spPr/>
      <dgm:t>
        <a:bodyPr/>
        <a:lstStyle/>
        <a:p>
          <a:pPr latinLnBrk="1"/>
          <a:endParaRPr lang="ko-KR" altLang="en-US"/>
        </a:p>
      </dgm:t>
    </dgm:pt>
    <dgm:pt modelId="{47AFDDD4-5AC3-4AF6-A9C9-E98E4CD6BE72}" type="pres">
      <dgm:prSet presAssocID="{166BA45A-8C40-442E-92A4-1FCE0E29BB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109ECC-D1B1-467C-9D98-BDB0355A81AE}" type="pres">
      <dgm:prSet presAssocID="{7AD445E2-0D47-4B8F-B012-637D77F07043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054C0FE3-996A-4CFF-8FBB-B2433AC067A4}" type="pres">
      <dgm:prSet presAssocID="{7AD445E2-0D47-4B8F-B012-637D77F0704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6001BA-1F9D-4C5A-AEEA-45AD318764FA}" type="pres">
      <dgm:prSet presAssocID="{7AD445E2-0D47-4B8F-B012-637D77F0704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88F0CC-2FB3-4FC6-9281-5ED8C4C25F4A}" type="pres">
      <dgm:prSet presAssocID="{59E0B673-8E49-4679-A969-DA4274D8965B}" presName="space" presStyleCnt="0"/>
      <dgm:spPr/>
      <dgm:t>
        <a:bodyPr/>
        <a:lstStyle/>
        <a:p>
          <a:pPr latinLnBrk="1"/>
          <a:endParaRPr lang="ko-KR" altLang="en-US"/>
        </a:p>
      </dgm:t>
    </dgm:pt>
    <dgm:pt modelId="{04569D99-C0B4-4B64-BC4A-F4B8517D20E4}" type="pres">
      <dgm:prSet presAssocID="{3797D19E-40D1-4F9C-B73E-C9EC439DC005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7C9789BA-25BF-492D-AC1E-5E3A5A685E13}" type="pres">
      <dgm:prSet presAssocID="{3797D19E-40D1-4F9C-B73E-C9EC439DC005}" presName="parTx" presStyleLbl="alignNode1" presStyleIdx="1" presStyleCnt="3" custLinFactNeighborX="-65" custLinFactNeighborY="-1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D9E950-074E-4D3B-9872-EB9A3639C75E}" type="pres">
      <dgm:prSet presAssocID="{3797D19E-40D1-4F9C-B73E-C9EC439DC00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68D5C3-B344-4A39-80AA-68A0A068FA03}" type="pres">
      <dgm:prSet presAssocID="{5EA7EC02-DCB5-446E-BB77-7822348ABADF}" presName="space" presStyleCnt="0"/>
      <dgm:spPr/>
      <dgm:t>
        <a:bodyPr/>
        <a:lstStyle/>
        <a:p>
          <a:pPr latinLnBrk="1"/>
          <a:endParaRPr lang="ko-KR" altLang="en-US"/>
        </a:p>
      </dgm:t>
    </dgm:pt>
    <dgm:pt modelId="{E2BAFA0B-9160-4026-A3EE-6A8FD6F05749}" type="pres">
      <dgm:prSet presAssocID="{CF4CF1C3-A477-464D-B17F-BDCE4B2CFB76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2BC855C5-9DC5-4C71-BE8F-28E8F3D4178D}" type="pres">
      <dgm:prSet presAssocID="{CF4CF1C3-A477-464D-B17F-BDCE4B2CFB7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C65E43-585A-4163-8044-60D6B2E96485}" type="pres">
      <dgm:prSet presAssocID="{CF4CF1C3-A477-464D-B17F-BDCE4B2CFB7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C156ADE-888A-4802-94ED-82EE9D11DAE3}" srcId="{3797D19E-40D1-4F9C-B73E-C9EC439DC005}" destId="{FCA4F189-6ECC-47C5-96F6-363D5946B36B}" srcOrd="1" destOrd="0" parTransId="{F69AF176-4857-4A7E-B975-38A923BF50FC}" sibTransId="{34201314-C659-4730-914B-0F3B9FCFD405}"/>
    <dgm:cxn modelId="{F9CE4901-4E35-415F-9C54-AA6F6A638E1D}" srcId="{3797D19E-40D1-4F9C-B73E-C9EC439DC005}" destId="{AD4AC94E-C83B-493A-A496-2B12CB749697}" srcOrd="3" destOrd="0" parTransId="{3D4BEDF0-ED0A-4A9D-A323-7F6EBB75EE32}" sibTransId="{B16CEAEC-8996-4EB5-A33E-3B4445E9B88D}"/>
    <dgm:cxn modelId="{5E471659-4CE1-449E-A105-56A38D6576C9}" type="presOf" srcId="{9B2EC41C-B027-49F3-819F-96EDAB711A2E}" destId="{C36001BA-1F9D-4C5A-AEEA-45AD318764FA}" srcOrd="0" destOrd="3" presId="urn:microsoft.com/office/officeart/2005/8/layout/hList1"/>
    <dgm:cxn modelId="{CB1E9EDB-C5B3-471F-9A1E-4DA3330E1CD8}" type="presOf" srcId="{FF5765BD-9C94-4022-8148-EF510DB8EF0A}" destId="{8FD9E950-074E-4D3B-9872-EB9A3639C75E}" srcOrd="0" destOrd="0" presId="urn:microsoft.com/office/officeart/2005/8/layout/hList1"/>
    <dgm:cxn modelId="{A2A2FB9A-5861-4521-89A0-CD1A231D97CB}" type="presOf" srcId="{FCA4F189-6ECC-47C5-96F6-363D5946B36B}" destId="{8FD9E950-074E-4D3B-9872-EB9A3639C75E}" srcOrd="0" destOrd="1" presId="urn:microsoft.com/office/officeart/2005/8/layout/hList1"/>
    <dgm:cxn modelId="{BD6CE96A-7DD5-4E5C-AAC7-7DC91AAA1778}" srcId="{CF4CF1C3-A477-464D-B17F-BDCE4B2CFB76}" destId="{27A8C711-2BD0-43C7-ADDD-A06483C571F0}" srcOrd="1" destOrd="0" parTransId="{E187268F-D85C-4A25-A5C4-8D7FAF6CD715}" sibTransId="{6C0971BB-6221-4FE1-AACF-A86646190CE1}"/>
    <dgm:cxn modelId="{4E8D37FE-5879-45D3-A4BA-403DDAF619F9}" type="presOf" srcId="{B7BFDFB7-6E6E-42D5-AC0F-B3E6F6441205}" destId="{21C65E43-585A-4163-8044-60D6B2E96485}" srcOrd="0" destOrd="5" presId="urn:microsoft.com/office/officeart/2005/8/layout/hList1"/>
    <dgm:cxn modelId="{785CAD9B-9EDB-4EE5-AFDA-692A549B6EF0}" type="presOf" srcId="{3797D19E-40D1-4F9C-B73E-C9EC439DC005}" destId="{7C9789BA-25BF-492D-AC1E-5E3A5A685E13}" srcOrd="0" destOrd="0" presId="urn:microsoft.com/office/officeart/2005/8/layout/hList1"/>
    <dgm:cxn modelId="{10A19D75-11F6-4EA6-9677-89E649EBA124}" srcId="{166BA45A-8C40-442E-92A4-1FCE0E29BB61}" destId="{3797D19E-40D1-4F9C-B73E-C9EC439DC005}" srcOrd="1" destOrd="0" parTransId="{86EF9096-1554-4A92-BF9B-7FE57C1521FD}" sibTransId="{5EA7EC02-DCB5-446E-BB77-7822348ABADF}"/>
    <dgm:cxn modelId="{E563BCCC-754D-46C7-9EC1-ECF2A5AF11A8}" srcId="{3797D19E-40D1-4F9C-B73E-C9EC439DC005}" destId="{FF5765BD-9C94-4022-8148-EF510DB8EF0A}" srcOrd="0" destOrd="0" parTransId="{3C8C17C8-D783-415E-BAEA-AA081FBE4316}" sibTransId="{9E866F07-63FD-4F5A-9DED-1BB16AC2D549}"/>
    <dgm:cxn modelId="{4E203A15-1969-4FC2-9948-0AF935C0B1F9}" type="presOf" srcId="{56C2A111-596F-4132-A440-A00B3E8F3405}" destId="{C36001BA-1F9D-4C5A-AEEA-45AD318764FA}" srcOrd="0" destOrd="5" presId="urn:microsoft.com/office/officeart/2005/8/layout/hList1"/>
    <dgm:cxn modelId="{AAE7C047-C25E-4ED5-BABB-3F05DF28DC0C}" type="presOf" srcId="{6617E794-8143-4D2D-AC89-536B0E3D9899}" destId="{21C65E43-585A-4163-8044-60D6B2E96485}" srcOrd="0" destOrd="4" presId="urn:microsoft.com/office/officeart/2005/8/layout/hList1"/>
    <dgm:cxn modelId="{2324ACF5-848F-4B1D-B5F1-9A0A1675566B}" srcId="{7AD445E2-0D47-4B8F-B012-637D77F07043}" destId="{E71C2E97-DD1D-476A-AB6F-4ED5FA57A135}" srcOrd="2" destOrd="0" parTransId="{B0B969B8-1C3A-483A-B6A5-FC05CEBBF655}" sibTransId="{D5F12221-11F9-4E8B-9948-54E34C9F496C}"/>
    <dgm:cxn modelId="{CB0745B3-2346-4E86-943D-85B421287AC9}" srcId="{CF4CF1C3-A477-464D-B17F-BDCE4B2CFB76}" destId="{70B85D05-72B6-4053-8D02-ECF7EE2CC4E5}" srcOrd="0" destOrd="0" parTransId="{933092DA-658E-45E4-8E41-9B7952B34CF9}" sibTransId="{345F6E81-E7A6-4D08-9F64-30949D6384D7}"/>
    <dgm:cxn modelId="{E4F15463-DA20-434F-A965-00CC6F005686}" srcId="{3797D19E-40D1-4F9C-B73E-C9EC439DC005}" destId="{B67E8C8F-1935-4B5B-942D-DC6B6323F7EF}" srcOrd="2" destOrd="0" parTransId="{054A7ED1-4795-4B54-9F0E-0D830DB95194}" sibTransId="{9942F643-218F-4824-AEEC-B0FE9901C76D}"/>
    <dgm:cxn modelId="{1BE49B02-0D82-4D56-8FCC-158B4EDB08F7}" srcId="{CF4CF1C3-A477-464D-B17F-BDCE4B2CFB76}" destId="{B7BFDFB7-6E6E-42D5-AC0F-B3E6F6441205}" srcOrd="5" destOrd="0" parTransId="{653398F4-2CA5-4CFA-9C70-C0D2D428DA90}" sibTransId="{BE892B53-8EDA-4BA9-BCBE-CDA42933809F}"/>
    <dgm:cxn modelId="{F48CC1B4-A24D-48BA-8A94-3A7573E0FA21}" type="presOf" srcId="{E71C2E97-DD1D-476A-AB6F-4ED5FA57A135}" destId="{C36001BA-1F9D-4C5A-AEEA-45AD318764FA}" srcOrd="0" destOrd="2" presId="urn:microsoft.com/office/officeart/2005/8/layout/hList1"/>
    <dgm:cxn modelId="{05228530-4026-49FB-A3E9-C83F0A689F15}" srcId="{7AD445E2-0D47-4B8F-B012-637D77F07043}" destId="{7F73765E-C5B6-4561-BA7B-34F4B8C23A36}" srcOrd="4" destOrd="0" parTransId="{D2AB2D55-3309-4E76-B9BB-776F043DF565}" sibTransId="{7F480FEB-956A-4449-A1B0-6F1C628A0087}"/>
    <dgm:cxn modelId="{1AF12C7F-3DC9-449E-B82B-F6FCE2AB86E1}" srcId="{CF4CF1C3-A477-464D-B17F-BDCE4B2CFB76}" destId="{6617E794-8143-4D2D-AC89-536B0E3D9899}" srcOrd="4" destOrd="0" parTransId="{7DF1BEC0-9C95-411C-BFE2-78886DFAAA54}" sibTransId="{9D70C02C-9445-454D-9810-8E6AE6EB06C9}"/>
    <dgm:cxn modelId="{8F4C6717-0073-4FBB-BDC2-AEA771E1CED9}" type="presOf" srcId="{7AD445E2-0D47-4B8F-B012-637D77F07043}" destId="{054C0FE3-996A-4CFF-8FBB-B2433AC067A4}" srcOrd="0" destOrd="0" presId="urn:microsoft.com/office/officeart/2005/8/layout/hList1"/>
    <dgm:cxn modelId="{48B13D3F-A85A-478D-8A0F-7A479E56F6A7}" type="presOf" srcId="{C26DD3D8-5CC1-403A-BA4E-DA4DC13E443C}" destId="{C36001BA-1F9D-4C5A-AEEA-45AD318764FA}" srcOrd="0" destOrd="0" presId="urn:microsoft.com/office/officeart/2005/8/layout/hList1"/>
    <dgm:cxn modelId="{47B1A3F6-F885-4825-9149-7A26E1C79399}" srcId="{166BA45A-8C40-442E-92A4-1FCE0E29BB61}" destId="{7AD445E2-0D47-4B8F-B012-637D77F07043}" srcOrd="0" destOrd="0" parTransId="{C8471A98-271E-41D9-A5C0-BE1C55790345}" sibTransId="{59E0B673-8E49-4679-A969-DA4274D8965B}"/>
    <dgm:cxn modelId="{C21DEBBC-A24A-4DCF-B5AB-A4379990A04C}" srcId="{7AD445E2-0D47-4B8F-B012-637D77F07043}" destId="{9B2EC41C-B027-49F3-819F-96EDAB711A2E}" srcOrd="3" destOrd="0" parTransId="{2A59113D-ED8A-4C01-984A-E5A6402797F4}" sibTransId="{70B5DE5D-9EFB-4E77-AAD4-2C904DE54BEA}"/>
    <dgm:cxn modelId="{20C35F8A-4094-4326-89C4-406D312ED670}" srcId="{3797D19E-40D1-4F9C-B73E-C9EC439DC005}" destId="{F4AD13A4-63C7-4418-BE50-B7E47982A0CA}" srcOrd="4" destOrd="0" parTransId="{AC402D77-1906-4A1D-8DFA-84CCE1534BE1}" sibTransId="{43A19401-6789-49DA-8DBE-8F22F5820FA9}"/>
    <dgm:cxn modelId="{A3CD71DE-DFDB-49FA-AB0E-883A3D300365}" srcId="{3797D19E-40D1-4F9C-B73E-C9EC439DC005}" destId="{D8D5FC85-3EE8-4C49-B1DB-A1B6E3C93CAC}" srcOrd="5" destOrd="0" parTransId="{88086C72-E5AE-4334-9314-69973245E9E3}" sibTransId="{A423C9B5-52D9-48B7-B7E1-FE4F489511E7}"/>
    <dgm:cxn modelId="{7EB2408E-15AF-49EB-9150-ACD1D0DC2823}" srcId="{166BA45A-8C40-442E-92A4-1FCE0E29BB61}" destId="{CF4CF1C3-A477-464D-B17F-BDCE4B2CFB76}" srcOrd="2" destOrd="0" parTransId="{7BB019A8-29E4-4D68-8E6A-1C1F3937B926}" sibTransId="{748901F1-B86E-4B32-BD76-BB913048957F}"/>
    <dgm:cxn modelId="{920C87E8-31B4-4EAD-8697-21F20427041F}" srcId="{7AD445E2-0D47-4B8F-B012-637D77F07043}" destId="{56C2A111-596F-4132-A440-A00B3E8F3405}" srcOrd="5" destOrd="0" parTransId="{D5E3A21F-9604-4ADF-A1FE-D93CCAF5F564}" sibTransId="{1B26CE22-BDEC-4C2B-AC1F-5F99BF11AB02}"/>
    <dgm:cxn modelId="{8B12CC01-C0CC-4BE1-A499-5529EE2E39FB}" srcId="{CF4CF1C3-A477-464D-B17F-BDCE4B2CFB76}" destId="{FB20E4E4-E8EC-4253-8311-E7DC1806DCD9}" srcOrd="3" destOrd="0" parTransId="{1E2B9BF5-BF02-4A17-B569-ABD73CB4FA41}" sibTransId="{0127706F-CDC4-46D2-9834-9E5BB5ABFC71}"/>
    <dgm:cxn modelId="{9621BF83-B1AA-437B-AE50-71FF56DB6376}" type="presOf" srcId="{28587252-6CE6-4D34-A524-D1007E3D013E}" destId="{C36001BA-1F9D-4C5A-AEEA-45AD318764FA}" srcOrd="0" destOrd="1" presId="urn:microsoft.com/office/officeart/2005/8/layout/hList1"/>
    <dgm:cxn modelId="{7F8A7BB7-8FE1-41F6-B51A-BB5CE66C6CFE}" type="presOf" srcId="{70B85D05-72B6-4053-8D02-ECF7EE2CC4E5}" destId="{21C65E43-585A-4163-8044-60D6B2E96485}" srcOrd="0" destOrd="0" presId="urn:microsoft.com/office/officeart/2005/8/layout/hList1"/>
    <dgm:cxn modelId="{4656264D-8C86-49B7-8EA8-90027F4E20A7}" srcId="{7AD445E2-0D47-4B8F-B012-637D77F07043}" destId="{28587252-6CE6-4D34-A524-D1007E3D013E}" srcOrd="1" destOrd="0" parTransId="{ABD060E0-B209-41CE-9836-61C5460AF51F}" sibTransId="{40324986-837E-41B0-BB82-A6989807D0F6}"/>
    <dgm:cxn modelId="{12E1EA8B-930C-4F46-916C-FA6D7821DCE2}" type="presOf" srcId="{27A8C711-2BD0-43C7-ADDD-A06483C571F0}" destId="{21C65E43-585A-4163-8044-60D6B2E96485}" srcOrd="0" destOrd="1" presId="urn:microsoft.com/office/officeart/2005/8/layout/hList1"/>
    <dgm:cxn modelId="{D705291B-288B-4DD6-8801-17BA6604CF72}" type="presOf" srcId="{58BC188E-042F-4D6E-8799-0A738353B5AB}" destId="{21C65E43-585A-4163-8044-60D6B2E96485}" srcOrd="0" destOrd="2" presId="urn:microsoft.com/office/officeart/2005/8/layout/hList1"/>
    <dgm:cxn modelId="{E612E89F-3E9D-4693-9285-1362AD8B72CE}" type="presOf" srcId="{D8D5FC85-3EE8-4C49-B1DB-A1B6E3C93CAC}" destId="{8FD9E950-074E-4D3B-9872-EB9A3639C75E}" srcOrd="0" destOrd="5" presId="urn:microsoft.com/office/officeart/2005/8/layout/hList1"/>
    <dgm:cxn modelId="{8CC99C45-FA1B-4400-96E3-86F58FFA0066}" type="presOf" srcId="{F4AD13A4-63C7-4418-BE50-B7E47982A0CA}" destId="{8FD9E950-074E-4D3B-9872-EB9A3639C75E}" srcOrd="0" destOrd="4" presId="urn:microsoft.com/office/officeart/2005/8/layout/hList1"/>
    <dgm:cxn modelId="{A7ACF9FA-2065-4FBC-8C36-9DCA9A88BE54}" type="presOf" srcId="{7F73765E-C5B6-4561-BA7B-34F4B8C23A36}" destId="{C36001BA-1F9D-4C5A-AEEA-45AD318764FA}" srcOrd="0" destOrd="4" presId="urn:microsoft.com/office/officeart/2005/8/layout/hList1"/>
    <dgm:cxn modelId="{76325664-F81F-45A2-BB46-911CC4B14274}" type="presOf" srcId="{FB20E4E4-E8EC-4253-8311-E7DC1806DCD9}" destId="{21C65E43-585A-4163-8044-60D6B2E96485}" srcOrd="0" destOrd="3" presId="urn:microsoft.com/office/officeart/2005/8/layout/hList1"/>
    <dgm:cxn modelId="{F483B088-9331-4011-AB99-C9496A4B2008}" type="presOf" srcId="{B67E8C8F-1935-4B5B-942D-DC6B6323F7EF}" destId="{8FD9E950-074E-4D3B-9872-EB9A3639C75E}" srcOrd="0" destOrd="2" presId="urn:microsoft.com/office/officeart/2005/8/layout/hList1"/>
    <dgm:cxn modelId="{91B0F7AB-B3A0-4B53-8952-BBEFC1DF4996}" type="presOf" srcId="{AD4AC94E-C83B-493A-A496-2B12CB749697}" destId="{8FD9E950-074E-4D3B-9872-EB9A3639C75E}" srcOrd="0" destOrd="3" presId="urn:microsoft.com/office/officeart/2005/8/layout/hList1"/>
    <dgm:cxn modelId="{72DDB2D5-CB9C-4580-AE7D-D00E3476FABF}" type="presOf" srcId="{CF4CF1C3-A477-464D-B17F-BDCE4B2CFB76}" destId="{2BC855C5-9DC5-4C71-BE8F-28E8F3D4178D}" srcOrd="0" destOrd="0" presId="urn:microsoft.com/office/officeart/2005/8/layout/hList1"/>
    <dgm:cxn modelId="{263F6451-5484-46F1-8FD5-BC29A2DC5996}" srcId="{CF4CF1C3-A477-464D-B17F-BDCE4B2CFB76}" destId="{58BC188E-042F-4D6E-8799-0A738353B5AB}" srcOrd="2" destOrd="0" parTransId="{03B7DDA2-4809-40A0-85D1-0F1678CAFDDB}" sibTransId="{5F5F45E9-436E-40D5-AD0E-77EE6B4968E9}"/>
    <dgm:cxn modelId="{08111E2E-8AD8-46C8-8FB8-AF1B59A19CC0}" type="presOf" srcId="{166BA45A-8C40-442E-92A4-1FCE0E29BB61}" destId="{47AFDDD4-5AC3-4AF6-A9C9-E98E4CD6BE72}" srcOrd="0" destOrd="0" presId="urn:microsoft.com/office/officeart/2005/8/layout/hList1"/>
    <dgm:cxn modelId="{2EC91181-5F0B-43D3-89F3-4B185CFEBF42}" srcId="{7AD445E2-0D47-4B8F-B012-637D77F07043}" destId="{C26DD3D8-5CC1-403A-BA4E-DA4DC13E443C}" srcOrd="0" destOrd="0" parTransId="{5B88D9DB-4066-420A-921C-ADACC44ECAAB}" sibTransId="{2731C915-8AD3-4FB9-B68F-BE8948CF11B7}"/>
    <dgm:cxn modelId="{464A2B38-5BC1-4564-BEDD-2B658A2F4711}" type="presParOf" srcId="{47AFDDD4-5AC3-4AF6-A9C9-E98E4CD6BE72}" destId="{6F109ECC-D1B1-467C-9D98-BDB0355A81AE}" srcOrd="0" destOrd="0" presId="urn:microsoft.com/office/officeart/2005/8/layout/hList1"/>
    <dgm:cxn modelId="{14E75A00-2FB6-4DE9-87BA-623E14E02E3F}" type="presParOf" srcId="{6F109ECC-D1B1-467C-9D98-BDB0355A81AE}" destId="{054C0FE3-996A-4CFF-8FBB-B2433AC067A4}" srcOrd="0" destOrd="0" presId="urn:microsoft.com/office/officeart/2005/8/layout/hList1"/>
    <dgm:cxn modelId="{AD954460-ECB8-4B82-A3FE-8186D418E0CD}" type="presParOf" srcId="{6F109ECC-D1B1-467C-9D98-BDB0355A81AE}" destId="{C36001BA-1F9D-4C5A-AEEA-45AD318764FA}" srcOrd="1" destOrd="0" presId="urn:microsoft.com/office/officeart/2005/8/layout/hList1"/>
    <dgm:cxn modelId="{43CBF726-FD4F-42BD-BB31-E196AEF54F65}" type="presParOf" srcId="{47AFDDD4-5AC3-4AF6-A9C9-E98E4CD6BE72}" destId="{A888F0CC-2FB3-4FC6-9281-5ED8C4C25F4A}" srcOrd="1" destOrd="0" presId="urn:microsoft.com/office/officeart/2005/8/layout/hList1"/>
    <dgm:cxn modelId="{76547E9C-F812-4D67-8166-F64A3FE30A95}" type="presParOf" srcId="{47AFDDD4-5AC3-4AF6-A9C9-E98E4CD6BE72}" destId="{04569D99-C0B4-4B64-BC4A-F4B8517D20E4}" srcOrd="2" destOrd="0" presId="urn:microsoft.com/office/officeart/2005/8/layout/hList1"/>
    <dgm:cxn modelId="{421D5233-E19A-402C-B093-30B7AD5E9352}" type="presParOf" srcId="{04569D99-C0B4-4B64-BC4A-F4B8517D20E4}" destId="{7C9789BA-25BF-492D-AC1E-5E3A5A685E13}" srcOrd="0" destOrd="0" presId="urn:microsoft.com/office/officeart/2005/8/layout/hList1"/>
    <dgm:cxn modelId="{1A94E985-D560-41A5-9143-1A8BA7335923}" type="presParOf" srcId="{04569D99-C0B4-4B64-BC4A-F4B8517D20E4}" destId="{8FD9E950-074E-4D3B-9872-EB9A3639C75E}" srcOrd="1" destOrd="0" presId="urn:microsoft.com/office/officeart/2005/8/layout/hList1"/>
    <dgm:cxn modelId="{3FA0B646-0BB5-4A22-B691-F7FEC202B4F7}" type="presParOf" srcId="{47AFDDD4-5AC3-4AF6-A9C9-E98E4CD6BE72}" destId="{0E68D5C3-B344-4A39-80AA-68A0A068FA03}" srcOrd="3" destOrd="0" presId="urn:microsoft.com/office/officeart/2005/8/layout/hList1"/>
    <dgm:cxn modelId="{192319B7-9355-4E82-BE27-0268D182E90F}" type="presParOf" srcId="{47AFDDD4-5AC3-4AF6-A9C9-E98E4CD6BE72}" destId="{E2BAFA0B-9160-4026-A3EE-6A8FD6F05749}" srcOrd="4" destOrd="0" presId="urn:microsoft.com/office/officeart/2005/8/layout/hList1"/>
    <dgm:cxn modelId="{E7BC31D0-4825-4B17-AFCD-D4555058A719}" type="presParOf" srcId="{E2BAFA0B-9160-4026-A3EE-6A8FD6F05749}" destId="{2BC855C5-9DC5-4C71-BE8F-28E8F3D4178D}" srcOrd="0" destOrd="0" presId="urn:microsoft.com/office/officeart/2005/8/layout/hList1"/>
    <dgm:cxn modelId="{DD280F61-00E3-47B7-9B1D-0381A1FD9538}" type="presParOf" srcId="{E2BAFA0B-9160-4026-A3EE-6A8FD6F05749}" destId="{21C65E43-585A-4163-8044-60D6B2E96485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E411CBA-4227-4261-8011-E6B0602FFDD8}" type="doc">
      <dgm:prSet loTypeId="urn:microsoft.com/office/officeart/2005/8/layout/hList3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228237E3-0498-4891-9212-F72C1BDEFD1D}">
      <dgm:prSet custT="1"/>
      <dgm:spPr/>
      <dgm:t>
        <a:bodyPr/>
        <a:lstStyle/>
        <a:p>
          <a:pPr rtl="0" latinLnBrk="1"/>
          <a:r>
            <a:rPr lang="ko-KR" altLang="en-US" sz="2800" b="1" dirty="0" smtClean="0"/>
            <a:t>시</a:t>
          </a:r>
          <a:r>
            <a:rPr lang="en-US" altLang="ko-KR" sz="2800" b="1" dirty="0" smtClean="0"/>
            <a:t>.</a:t>
          </a:r>
          <a:r>
            <a:rPr lang="ko-KR" altLang="en-US" sz="2800" b="1" dirty="0" smtClean="0"/>
            <a:t>군 자치경찰</a:t>
          </a:r>
          <a:r>
            <a:rPr lang="en-US" altLang="ko-KR" sz="2100" dirty="0" smtClean="0"/>
            <a:t>: </a:t>
          </a:r>
          <a:r>
            <a:rPr lang="ko-KR" altLang="en-US" sz="1800" dirty="0" smtClean="0"/>
            <a:t>다른 나라의 자치경찰과 달리 교통관리는 물론 범죄예방과 신고출동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범죄수사와 집회시위관리 등 경비업무까지 일반적인 경찰업무 전반을 수행하는 완전한 자치권을 가진 경찰</a:t>
          </a:r>
          <a:endParaRPr lang="ko-KR" sz="1800" dirty="0"/>
        </a:p>
      </dgm:t>
    </dgm:pt>
    <dgm:pt modelId="{DD0D5C8D-FE6D-4794-98FD-81C11D7528F4}" type="parTrans" cxnId="{192AD5DE-DA31-48BA-86D5-51783C69BFE7}">
      <dgm:prSet/>
      <dgm:spPr/>
      <dgm:t>
        <a:bodyPr/>
        <a:lstStyle/>
        <a:p>
          <a:pPr latinLnBrk="1"/>
          <a:endParaRPr lang="ko-KR" altLang="en-US"/>
        </a:p>
      </dgm:t>
    </dgm:pt>
    <dgm:pt modelId="{4BD28DC1-07DD-4C76-A557-496F288D59EA}" type="sibTrans" cxnId="{192AD5DE-DA31-48BA-86D5-51783C69BFE7}">
      <dgm:prSet/>
      <dgm:spPr/>
      <dgm:t>
        <a:bodyPr/>
        <a:lstStyle/>
        <a:p>
          <a:pPr latinLnBrk="1"/>
          <a:endParaRPr lang="ko-KR" altLang="en-US"/>
        </a:p>
      </dgm:t>
    </dgm:pt>
    <dgm:pt modelId="{C3CEB325-ACF8-48A6-8C0D-C197B68202C2}">
      <dgm:prSet custT="1"/>
      <dgm:spPr/>
      <dgm:t>
        <a:bodyPr/>
        <a:lstStyle/>
        <a:p>
          <a:pPr rtl="0" latinLnBrk="1"/>
          <a:r>
            <a:rPr lang="ko-KR" sz="1800" b="1" dirty="0" err="1" smtClean="0"/>
            <a:t>알버타</a:t>
          </a:r>
          <a:r>
            <a:rPr lang="ko-KR" sz="1800" b="1" dirty="0" smtClean="0"/>
            <a:t> 주 경찰법 제</a:t>
          </a:r>
          <a:r>
            <a:rPr lang="en-US" sz="1800" b="1" dirty="0" smtClean="0"/>
            <a:t>4</a:t>
          </a:r>
          <a:r>
            <a:rPr lang="ko-KR" sz="1800" b="1" dirty="0" smtClean="0"/>
            <a:t>조 </a:t>
          </a:r>
          <a:endParaRPr lang="en-US" altLang="ko-KR" sz="1800" b="1" dirty="0" smtClean="0"/>
        </a:p>
        <a:p>
          <a:pPr rtl="0" latinLnBrk="1"/>
          <a:r>
            <a:rPr lang="en-US" altLang="ko-KR" sz="1800" dirty="0" smtClean="0"/>
            <a:t>“</a:t>
          </a:r>
          <a:r>
            <a:rPr lang="ko-KR" sz="1800" dirty="0" smtClean="0"/>
            <a:t>인구 </a:t>
          </a:r>
          <a:r>
            <a:rPr lang="en-US" sz="1800" dirty="0" smtClean="0"/>
            <a:t>2,500</a:t>
          </a:r>
          <a:r>
            <a:rPr lang="ko-KR" sz="1800" dirty="0" smtClean="0"/>
            <a:t>명 이상의 자치단체는 자체 경찰력을 유지하여야 하면 그 이외의 자치단체는 주정부로부터 비용부담 없이 경찰 서비스를 제공받는다</a:t>
          </a:r>
          <a:r>
            <a:rPr lang="en-US" sz="1800" dirty="0" smtClean="0"/>
            <a:t>.”</a:t>
          </a:r>
        </a:p>
        <a:p>
          <a:pPr rtl="0" latinLnBrk="1"/>
          <a:r>
            <a:rPr lang="ko-KR" sz="1800" dirty="0" smtClean="0"/>
            <a:t> 자치단체는 직접 경찰을 운영하는 방식과 주정부 또는 중앙정부와의 계약에 따라 </a:t>
          </a:r>
          <a:r>
            <a:rPr lang="ko-KR" sz="1800" b="1" dirty="0" smtClean="0"/>
            <a:t>국립경찰청</a:t>
          </a:r>
          <a:r>
            <a:rPr lang="en-US" sz="1800" b="1" dirty="0" smtClean="0"/>
            <a:t>(RCMP)</a:t>
          </a:r>
          <a:r>
            <a:rPr lang="ko-KR" sz="1800" b="1" dirty="0" smtClean="0"/>
            <a:t>의 경찰력을 제공받는 방식으로 경찰력을 운영</a:t>
          </a:r>
          <a:r>
            <a:rPr lang="ko-KR" sz="1800" dirty="0" smtClean="0"/>
            <a:t>하고 있다</a:t>
          </a:r>
          <a:r>
            <a:rPr lang="en-US" sz="1800" dirty="0" smtClean="0"/>
            <a:t>. </a:t>
          </a:r>
        </a:p>
        <a:p>
          <a:pPr rtl="0" latinLnBrk="1"/>
          <a:r>
            <a:rPr lang="ko-KR" sz="1800" dirty="0" smtClean="0"/>
            <a:t>인구 </a:t>
          </a:r>
          <a:r>
            <a:rPr lang="en-US" sz="1800" dirty="0" smtClean="0"/>
            <a:t>5,000</a:t>
          </a:r>
          <a:r>
            <a:rPr lang="ko-KR" sz="1800" dirty="0" smtClean="0"/>
            <a:t>명 이하의 자치단체는 주정부와 </a:t>
          </a:r>
          <a:r>
            <a:rPr lang="en-US" sz="1800" dirty="0" smtClean="0"/>
            <a:t>5,000 </a:t>
          </a:r>
          <a:r>
            <a:rPr lang="ko-KR" sz="1800" dirty="0" smtClean="0"/>
            <a:t>이상의 자치단체는 중앙정부와 계약에 따라 경찰력을 운영한다</a:t>
          </a:r>
          <a:r>
            <a:rPr lang="en-US" sz="1800" dirty="0" smtClean="0"/>
            <a:t>.</a:t>
          </a:r>
          <a:r>
            <a:rPr lang="ko-KR" sz="1800" dirty="0" smtClean="0"/>
            <a:t> </a:t>
          </a:r>
          <a:r>
            <a:rPr lang="ko-KR" sz="1800" b="1" dirty="0" smtClean="0"/>
            <a:t>재정부담은 상호주의 원칙</a:t>
          </a:r>
          <a:r>
            <a:rPr lang="ko-KR" altLang="en-US" sz="1800" dirty="0" smtClean="0"/>
            <a:t>에 따라</a:t>
          </a:r>
          <a:r>
            <a:rPr lang="en-US" sz="1800" dirty="0" smtClean="0"/>
            <a:t> </a:t>
          </a:r>
          <a:r>
            <a:rPr lang="ko-KR" sz="1800" dirty="0" smtClean="0"/>
            <a:t>인구 </a:t>
          </a:r>
          <a:r>
            <a:rPr lang="en-US" sz="1800" dirty="0" smtClean="0"/>
            <a:t>15,000 </a:t>
          </a:r>
          <a:r>
            <a:rPr lang="ko-KR" sz="1800" dirty="0" smtClean="0"/>
            <a:t>이상의 자치단체는 </a:t>
          </a:r>
          <a:r>
            <a:rPr lang="en-US" sz="1800" dirty="0" smtClean="0"/>
            <a:t>90</a:t>
          </a:r>
          <a:r>
            <a:rPr lang="ko-KR" sz="1800" dirty="0" smtClean="0"/>
            <a:t>％</a:t>
          </a:r>
          <a:r>
            <a:rPr lang="en-US" sz="1800" dirty="0" smtClean="0"/>
            <a:t>, 15,000 </a:t>
          </a:r>
          <a:r>
            <a:rPr lang="ko-KR" sz="1800" dirty="0" smtClean="0"/>
            <a:t>이하의 자치단체는 </a:t>
          </a:r>
          <a:r>
            <a:rPr lang="en-US" sz="1800" dirty="0" smtClean="0"/>
            <a:t>70</a:t>
          </a:r>
          <a:r>
            <a:rPr lang="ko-KR" sz="1800" dirty="0" smtClean="0"/>
            <a:t>％</a:t>
          </a:r>
          <a:r>
            <a:rPr lang="ko-KR" sz="1800" dirty="0" err="1" smtClean="0"/>
            <a:t>를</a:t>
          </a:r>
          <a:r>
            <a:rPr lang="ko-KR" sz="1800" dirty="0" smtClean="0"/>
            <a:t> 부담하면</a:t>
          </a:r>
          <a:r>
            <a:rPr lang="en-US" sz="1800" dirty="0" smtClean="0"/>
            <a:t>, </a:t>
          </a:r>
          <a:r>
            <a:rPr lang="ko-KR" sz="1800" dirty="0" smtClean="0"/>
            <a:t>중앙정부는 각각 </a:t>
          </a:r>
          <a:r>
            <a:rPr lang="en-US" sz="1800" dirty="0" smtClean="0"/>
            <a:t>10</a:t>
          </a:r>
          <a:r>
            <a:rPr lang="ko-KR" sz="1800" dirty="0" smtClean="0"/>
            <a:t>％</a:t>
          </a:r>
          <a:r>
            <a:rPr lang="en-US" sz="1800" dirty="0" smtClean="0"/>
            <a:t>, 30</a:t>
          </a:r>
          <a:r>
            <a:rPr lang="ko-KR" sz="1800" dirty="0" smtClean="0"/>
            <a:t>％</a:t>
          </a:r>
          <a:r>
            <a:rPr lang="ko-KR" sz="1800" dirty="0" err="1" smtClean="0"/>
            <a:t>를</a:t>
          </a:r>
          <a:r>
            <a:rPr lang="ko-KR" sz="1800" dirty="0" smtClean="0"/>
            <a:t> 부담</a:t>
          </a:r>
          <a:endParaRPr lang="ko-KR" altLang="en-US" sz="1800" dirty="0"/>
        </a:p>
      </dgm:t>
    </dgm:pt>
    <dgm:pt modelId="{3A13DABD-2EAE-488A-AEEC-A7EF7DA2AED8}" type="parTrans" cxnId="{85F30D53-33A8-4108-AD3F-A2C89BEAB95C}">
      <dgm:prSet/>
      <dgm:spPr/>
      <dgm:t>
        <a:bodyPr/>
        <a:lstStyle/>
        <a:p>
          <a:pPr latinLnBrk="1"/>
          <a:endParaRPr lang="ko-KR" altLang="en-US"/>
        </a:p>
      </dgm:t>
    </dgm:pt>
    <dgm:pt modelId="{2DFC8134-A19E-4BE3-B705-739B0B600C7B}" type="sibTrans" cxnId="{85F30D53-33A8-4108-AD3F-A2C89BEAB95C}">
      <dgm:prSet/>
      <dgm:spPr/>
      <dgm:t>
        <a:bodyPr/>
        <a:lstStyle/>
        <a:p>
          <a:pPr latinLnBrk="1"/>
          <a:endParaRPr lang="ko-KR" altLang="en-US"/>
        </a:p>
      </dgm:t>
    </dgm:pt>
    <dgm:pt modelId="{FCE1DD3D-9C1A-45A4-8A45-DB7C83ADB9F9}" type="pres">
      <dgm:prSet presAssocID="{EE411CBA-4227-4261-8011-E6B0602FFDD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752C52-826F-4A26-9B99-066AA61AF1F0}" type="pres">
      <dgm:prSet presAssocID="{228237E3-0498-4891-9212-F72C1BDEFD1D}" presName="roof" presStyleLbl="dkBgShp" presStyleIdx="0" presStyleCnt="2" custScaleY="84211" custLinFactNeighborX="855" custLinFactNeighborY="-3947"/>
      <dgm:spPr/>
      <dgm:t>
        <a:bodyPr/>
        <a:lstStyle/>
        <a:p>
          <a:pPr latinLnBrk="1"/>
          <a:endParaRPr lang="ko-KR" altLang="en-US"/>
        </a:p>
      </dgm:t>
    </dgm:pt>
    <dgm:pt modelId="{C18D2A41-61ED-413A-A8E7-8FDF21D6C4EF}" type="pres">
      <dgm:prSet presAssocID="{228237E3-0498-4891-9212-F72C1BDEFD1D}" presName="pillars" presStyleCnt="0"/>
      <dgm:spPr/>
    </dgm:pt>
    <dgm:pt modelId="{634B3424-716D-4A11-AC3E-8F2065AB5135}" type="pres">
      <dgm:prSet presAssocID="{228237E3-0498-4891-9212-F72C1BDEFD1D}" presName="pillar1" presStyleLbl="node1" presStyleIdx="0" presStyleCnt="1" custScaleY="108855" custLinFactNeighborY="4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99AA1B-2F87-4F19-A91F-FF4774BAAE4F}" type="pres">
      <dgm:prSet presAssocID="{228237E3-0498-4891-9212-F72C1BDEFD1D}" presName="base" presStyleLbl="dkBgShp" presStyleIdx="1" presStyleCnt="2" custLinFactY="100000" custLinFactNeighborX="29398" custLinFactNeighborY="103186"/>
      <dgm:spPr/>
    </dgm:pt>
  </dgm:ptLst>
  <dgm:cxnLst>
    <dgm:cxn modelId="{192AD5DE-DA31-48BA-86D5-51783C69BFE7}" srcId="{EE411CBA-4227-4261-8011-E6B0602FFDD8}" destId="{228237E3-0498-4891-9212-F72C1BDEFD1D}" srcOrd="0" destOrd="0" parTransId="{DD0D5C8D-FE6D-4794-98FD-81C11D7528F4}" sibTransId="{4BD28DC1-07DD-4C76-A557-496F288D59EA}"/>
    <dgm:cxn modelId="{2DDB66C3-CD80-4D6B-82F4-175E87BA928D}" type="presOf" srcId="{228237E3-0498-4891-9212-F72C1BDEFD1D}" destId="{A1752C52-826F-4A26-9B99-066AA61AF1F0}" srcOrd="0" destOrd="0" presId="urn:microsoft.com/office/officeart/2005/8/layout/hList3"/>
    <dgm:cxn modelId="{85F30D53-33A8-4108-AD3F-A2C89BEAB95C}" srcId="{228237E3-0498-4891-9212-F72C1BDEFD1D}" destId="{C3CEB325-ACF8-48A6-8C0D-C197B68202C2}" srcOrd="0" destOrd="0" parTransId="{3A13DABD-2EAE-488A-AEEC-A7EF7DA2AED8}" sibTransId="{2DFC8134-A19E-4BE3-B705-739B0B600C7B}"/>
    <dgm:cxn modelId="{D6224D1A-C835-4E91-9B4E-B1AADEF79B0C}" type="presOf" srcId="{C3CEB325-ACF8-48A6-8C0D-C197B68202C2}" destId="{634B3424-716D-4A11-AC3E-8F2065AB5135}" srcOrd="0" destOrd="0" presId="urn:microsoft.com/office/officeart/2005/8/layout/hList3"/>
    <dgm:cxn modelId="{1A43C762-0994-4954-B100-12EEDC0C5BB6}" type="presOf" srcId="{EE411CBA-4227-4261-8011-E6B0602FFDD8}" destId="{FCE1DD3D-9C1A-45A4-8A45-DB7C83ADB9F9}" srcOrd="0" destOrd="0" presId="urn:microsoft.com/office/officeart/2005/8/layout/hList3"/>
    <dgm:cxn modelId="{4DE54F03-8BF0-4C5B-B0F9-AF369530332A}" type="presParOf" srcId="{FCE1DD3D-9C1A-45A4-8A45-DB7C83ADB9F9}" destId="{A1752C52-826F-4A26-9B99-066AA61AF1F0}" srcOrd="0" destOrd="0" presId="urn:microsoft.com/office/officeart/2005/8/layout/hList3"/>
    <dgm:cxn modelId="{9D85FB4B-7E11-4996-A722-C1133BD84E33}" type="presParOf" srcId="{FCE1DD3D-9C1A-45A4-8A45-DB7C83ADB9F9}" destId="{C18D2A41-61ED-413A-A8E7-8FDF21D6C4EF}" srcOrd="1" destOrd="0" presId="urn:microsoft.com/office/officeart/2005/8/layout/hList3"/>
    <dgm:cxn modelId="{3577640A-8A84-4F99-A317-75476263B5CB}" type="presParOf" srcId="{C18D2A41-61ED-413A-A8E7-8FDF21D6C4EF}" destId="{634B3424-716D-4A11-AC3E-8F2065AB5135}" srcOrd="0" destOrd="0" presId="urn:microsoft.com/office/officeart/2005/8/layout/hList3"/>
    <dgm:cxn modelId="{9321597A-B034-413D-882D-1B64B0EF0E88}" type="presParOf" srcId="{FCE1DD3D-9C1A-45A4-8A45-DB7C83ADB9F9}" destId="{E799AA1B-2F87-4F19-A91F-FF4774BAAE4F}" srcOrd="2" destOrd="0" presId="urn:microsoft.com/office/officeart/2005/8/layout/hList3"/>
  </dgm:cxnLst>
  <dgm:bg>
    <a:solidFill>
      <a:srgbClr val="FBA3E4">
        <a:alpha val="86000"/>
      </a:srgbClr>
    </a:soli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DF6693-6299-4C9C-BDE9-83BAF0216BBF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175CCA4D-D612-48DA-B0F9-CEB88AF46CAF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독자적인 기초자치경찰</a:t>
          </a:r>
          <a:endParaRPr lang="ko-KR" altLang="en-US" sz="1800" b="1" dirty="0"/>
        </a:p>
      </dgm:t>
    </dgm:pt>
    <dgm:pt modelId="{C036B5C3-086D-403E-A6E0-9028CC338F35}" type="parTrans" cxnId="{89176E5E-F5E3-4C59-A6EF-3D542A593C5D}">
      <dgm:prSet/>
      <dgm:spPr/>
      <dgm:t>
        <a:bodyPr/>
        <a:lstStyle/>
        <a:p>
          <a:pPr latinLnBrk="1"/>
          <a:endParaRPr lang="ko-KR" altLang="en-US"/>
        </a:p>
      </dgm:t>
    </dgm:pt>
    <dgm:pt modelId="{923C645B-98EE-4812-8121-917A2EAE3D90}" type="sibTrans" cxnId="{89176E5E-F5E3-4C59-A6EF-3D542A593C5D}">
      <dgm:prSet/>
      <dgm:spPr/>
      <dgm:t>
        <a:bodyPr/>
        <a:lstStyle/>
        <a:p>
          <a:pPr latinLnBrk="1"/>
          <a:endParaRPr lang="ko-KR" altLang="en-US"/>
        </a:p>
      </dgm:t>
    </dgm:pt>
    <dgm:pt modelId="{90EC327B-B784-4204-BA7F-C7BDD4C6055C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sz="1600" dirty="0" smtClean="0"/>
            <a:t>603</a:t>
          </a:r>
          <a:r>
            <a:rPr lang="ko-KR" altLang="en-US" sz="1600" dirty="0" smtClean="0"/>
            <a:t>개의 기초자치경찰이 있는데 그 중에서 토론토시를 비롯한 </a:t>
          </a:r>
          <a:r>
            <a:rPr lang="en-US" altLang="ko-KR" sz="1600" dirty="0" smtClean="0"/>
            <a:t>317</a:t>
          </a:r>
          <a:r>
            <a:rPr lang="ko-KR" altLang="en-US" sz="1600" dirty="0" smtClean="0"/>
            <a:t>개 기초자치단체가 독자적인 경찰조직을 운용</a:t>
          </a:r>
          <a:endParaRPr lang="ko-KR" altLang="en-US" sz="1600" dirty="0"/>
        </a:p>
      </dgm:t>
    </dgm:pt>
    <dgm:pt modelId="{E0B0CA59-A9B3-4D50-9F83-C36191975EFF}" type="parTrans" cxnId="{BE738103-E7C7-487D-BBE0-3EF968DBD3AD}">
      <dgm:prSet/>
      <dgm:spPr/>
      <dgm:t>
        <a:bodyPr/>
        <a:lstStyle/>
        <a:p>
          <a:pPr latinLnBrk="1"/>
          <a:endParaRPr lang="ko-KR" altLang="en-US"/>
        </a:p>
      </dgm:t>
    </dgm:pt>
    <dgm:pt modelId="{AA1A5688-5DB8-47EF-BCAD-134AA75702B3}" type="sibTrans" cxnId="{BE738103-E7C7-487D-BBE0-3EF968DBD3AD}">
      <dgm:prSet/>
      <dgm:spPr/>
      <dgm:t>
        <a:bodyPr/>
        <a:lstStyle/>
        <a:p>
          <a:pPr latinLnBrk="1"/>
          <a:endParaRPr lang="ko-KR" altLang="en-US"/>
        </a:p>
      </dgm:t>
    </dgm:pt>
    <dgm:pt modelId="{746BF9B8-C212-4E41-8820-32509A4FA6E8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ko-KR" altLang="en-US" b="1" dirty="0" smtClean="0"/>
            <a:t>주 경찰 및 연방경찰과 계약을 맺은 기초자치경찰</a:t>
          </a:r>
          <a:endParaRPr lang="ko-KR" altLang="en-US" b="1" dirty="0"/>
        </a:p>
      </dgm:t>
    </dgm:pt>
    <dgm:pt modelId="{9C2ED796-618A-452E-85D4-3710DFF69901}" type="parTrans" cxnId="{4B3F420E-08CC-4EC0-8E10-6A2671FBB557}">
      <dgm:prSet/>
      <dgm:spPr/>
      <dgm:t>
        <a:bodyPr/>
        <a:lstStyle/>
        <a:p>
          <a:pPr latinLnBrk="1"/>
          <a:endParaRPr lang="ko-KR" altLang="en-US"/>
        </a:p>
      </dgm:t>
    </dgm:pt>
    <dgm:pt modelId="{FB9805BF-60EF-4024-878B-44F2D9AFF046}" type="sibTrans" cxnId="{4B3F420E-08CC-4EC0-8E10-6A2671FBB557}">
      <dgm:prSet/>
      <dgm:spPr/>
      <dgm:t>
        <a:bodyPr/>
        <a:lstStyle/>
        <a:p>
          <a:pPr latinLnBrk="1"/>
          <a:endParaRPr lang="ko-KR" altLang="en-US"/>
        </a:p>
      </dgm:t>
    </dgm:pt>
    <dgm:pt modelId="{515237C7-1E24-4534-9F47-2F3FF4B7058A}">
      <dgm:prSet phldrT="[텍스트]"/>
      <dgm:spPr/>
      <dgm:t>
        <a:bodyPr/>
        <a:lstStyle/>
        <a:p>
          <a:pPr latinLnBrk="1"/>
          <a:r>
            <a:rPr lang="en-US" altLang="ko-KR" dirty="0" smtClean="0"/>
            <a:t>603</a:t>
          </a:r>
          <a:r>
            <a:rPr lang="ko-KR" altLang="en-US" dirty="0" smtClean="0"/>
            <a:t>개의 기초자치경찰 중 독자적인 경찰조직을 운용하는 </a:t>
          </a:r>
          <a:r>
            <a:rPr lang="en-US" altLang="ko-KR" dirty="0" smtClean="0"/>
            <a:t>317</a:t>
          </a:r>
          <a:r>
            <a:rPr lang="ko-KR" altLang="en-US" dirty="0" smtClean="0"/>
            <a:t>개 조직을 제외한 기초자치단체에서 주 경찰 및 연방경찰과 계약을 맺고 경찰을 운용</a:t>
          </a:r>
          <a:endParaRPr lang="ko-KR" altLang="en-US" dirty="0"/>
        </a:p>
      </dgm:t>
    </dgm:pt>
    <dgm:pt modelId="{C6F4A66B-5533-44E1-B515-E90A12D2B684}" type="parTrans" cxnId="{6B4D5AE3-B604-4E86-810B-608EAEA9EFFC}">
      <dgm:prSet/>
      <dgm:spPr/>
      <dgm:t>
        <a:bodyPr/>
        <a:lstStyle/>
        <a:p>
          <a:pPr latinLnBrk="1"/>
          <a:endParaRPr lang="ko-KR" altLang="en-US"/>
        </a:p>
      </dgm:t>
    </dgm:pt>
    <dgm:pt modelId="{3255ED59-DFCB-449C-90CE-33C8AFF6E986}" type="sibTrans" cxnId="{6B4D5AE3-B604-4E86-810B-608EAEA9EFFC}">
      <dgm:prSet/>
      <dgm:spPr/>
      <dgm:t>
        <a:bodyPr/>
        <a:lstStyle/>
        <a:p>
          <a:pPr latinLnBrk="1"/>
          <a:endParaRPr lang="ko-KR" altLang="en-US"/>
        </a:p>
      </dgm:t>
    </dgm:pt>
    <dgm:pt modelId="{1ABF2979-78C6-46A5-8CEB-ECA4EFCF1BF2}">
      <dgm:prSet/>
      <dgm:spPr/>
      <dgm:t>
        <a:bodyPr/>
        <a:lstStyle/>
        <a:p>
          <a:pPr latinLnBrk="1"/>
          <a:r>
            <a:rPr lang="ko-KR" altLang="en-US" dirty="0" smtClean="0"/>
            <a:t>연방경찰은 </a:t>
          </a:r>
          <a:r>
            <a:rPr lang="en-US" altLang="ko-KR" dirty="0" smtClean="0"/>
            <a:t>201</a:t>
          </a:r>
          <a:r>
            <a:rPr lang="ko-KR" altLang="en-US" dirty="0" smtClean="0"/>
            <a:t>개 자치단체에 </a:t>
          </a:r>
          <a:r>
            <a:rPr lang="en-US" altLang="ko-KR" dirty="0" smtClean="0"/>
            <a:t>4,036</a:t>
          </a:r>
          <a:r>
            <a:rPr lang="ko-KR" altLang="en-US" dirty="0" smtClean="0"/>
            <a:t>명의 연방경찰관을 파견하고 있으며</a:t>
          </a:r>
          <a:r>
            <a:rPr lang="en-US" altLang="ko-KR" dirty="0" smtClean="0"/>
            <a:t>, </a:t>
          </a:r>
          <a:r>
            <a:rPr lang="ko-KR" altLang="en-US" dirty="0" smtClean="0"/>
            <a:t>전체의 </a:t>
          </a:r>
          <a:r>
            <a:rPr lang="en-US" altLang="ko-KR" dirty="0" smtClean="0"/>
            <a:t>70% </a:t>
          </a:r>
          <a:r>
            <a:rPr lang="ko-KR" altLang="en-US" dirty="0" smtClean="0"/>
            <a:t>정도는 관할 인구 </a:t>
          </a:r>
          <a:r>
            <a:rPr lang="en-US" altLang="ko-KR" dirty="0" smtClean="0"/>
            <a:t>15,000</a:t>
          </a:r>
          <a:r>
            <a:rPr lang="ko-KR" altLang="en-US" dirty="0" smtClean="0"/>
            <a:t>명 미만의 기초자치단체와 계약을 맺은 경우</a:t>
          </a:r>
          <a:endParaRPr lang="en-US" altLang="ko-KR" dirty="0" smtClean="0"/>
        </a:p>
      </dgm:t>
    </dgm:pt>
    <dgm:pt modelId="{F49A4FE3-326D-41BE-95D3-7552F3B03C61}" type="parTrans" cxnId="{7E7C3A8C-0C8E-459F-866E-18263A013878}">
      <dgm:prSet/>
      <dgm:spPr/>
      <dgm:t>
        <a:bodyPr/>
        <a:lstStyle/>
        <a:p>
          <a:pPr latinLnBrk="1"/>
          <a:endParaRPr lang="ko-KR" altLang="en-US"/>
        </a:p>
      </dgm:t>
    </dgm:pt>
    <dgm:pt modelId="{ECAFD309-D338-4478-8F42-C86E848BF8ED}" type="sibTrans" cxnId="{7E7C3A8C-0C8E-459F-866E-18263A013878}">
      <dgm:prSet/>
      <dgm:spPr/>
      <dgm:t>
        <a:bodyPr/>
        <a:lstStyle/>
        <a:p>
          <a:pPr latinLnBrk="1"/>
          <a:endParaRPr lang="ko-KR" altLang="en-US"/>
        </a:p>
      </dgm:t>
    </dgm:pt>
    <dgm:pt modelId="{0EC59B2E-00AD-4F34-B29F-7456848CDCC5}">
      <dgm:prSet/>
      <dgm:spPr/>
      <dgm:t>
        <a:bodyPr/>
        <a:lstStyle/>
        <a:p>
          <a:pPr latinLnBrk="1"/>
          <a:r>
            <a:rPr lang="ko-KR" altLang="en-US" dirty="0" smtClean="0"/>
            <a:t>연방경찰 </a:t>
          </a:r>
          <a:r>
            <a:rPr lang="ko-KR" altLang="en-US" dirty="0" err="1" smtClean="0"/>
            <a:t>파견대와</a:t>
          </a:r>
          <a:r>
            <a:rPr lang="ko-KR" altLang="en-US" dirty="0" smtClean="0"/>
            <a:t> 계약을 맺은 경찰관서는 그 크기에 따라 다른 계급의 경찰간부에 의하여 지휘를 받는데</a:t>
          </a:r>
          <a:r>
            <a:rPr lang="en-US" altLang="ko-KR" dirty="0" smtClean="0"/>
            <a:t>, </a:t>
          </a:r>
          <a:r>
            <a:rPr lang="ko-KR" altLang="en-US" dirty="0" smtClean="0"/>
            <a:t>규모가 작은 경찰관서는 단 몇 명 정도의 경찰관으로 구성된 조직도 있음</a:t>
          </a:r>
          <a:r>
            <a:rPr lang="en-US" altLang="ko-KR" dirty="0" smtClean="0"/>
            <a:t>. </a:t>
          </a:r>
          <a:r>
            <a:rPr lang="ko-KR" altLang="en-US" dirty="0" smtClean="0"/>
            <a:t>이들의 역할은 형법</a:t>
          </a:r>
          <a:r>
            <a:rPr lang="en-US" altLang="ko-KR" dirty="0" smtClean="0"/>
            <a:t>, </a:t>
          </a:r>
          <a:r>
            <a:rPr lang="ko-KR" altLang="en-US" dirty="0" err="1" smtClean="0"/>
            <a:t>주법령과</a:t>
          </a:r>
          <a:r>
            <a:rPr lang="ko-KR" altLang="en-US" dirty="0" smtClean="0"/>
            <a:t> 자치법령 뿐만 아니라 마약통제법</a:t>
          </a:r>
          <a:r>
            <a:rPr lang="en-US" altLang="ko-KR" dirty="0" smtClean="0"/>
            <a:t>(Narcotics Control Act)</a:t>
          </a:r>
          <a:r>
            <a:rPr lang="ko-KR" altLang="en-US" dirty="0" smtClean="0"/>
            <a:t>과 같은 연방법을 집행</a:t>
          </a:r>
          <a:endParaRPr lang="en-US" altLang="ko-KR" dirty="0" smtClean="0"/>
        </a:p>
      </dgm:t>
    </dgm:pt>
    <dgm:pt modelId="{AA32C332-A758-4359-AD46-1667F68DEEB9}" type="parTrans" cxnId="{129A8404-2F68-4DFF-BB4C-199B85F583AA}">
      <dgm:prSet/>
      <dgm:spPr/>
      <dgm:t>
        <a:bodyPr/>
        <a:lstStyle/>
        <a:p>
          <a:pPr latinLnBrk="1"/>
          <a:endParaRPr lang="ko-KR" altLang="en-US"/>
        </a:p>
      </dgm:t>
    </dgm:pt>
    <dgm:pt modelId="{3F8DFBCD-3EAF-4AE4-85C7-7B46D299A30B}" type="sibTrans" cxnId="{129A8404-2F68-4DFF-BB4C-199B85F583AA}">
      <dgm:prSet/>
      <dgm:spPr/>
      <dgm:t>
        <a:bodyPr/>
        <a:lstStyle/>
        <a:p>
          <a:pPr latinLnBrk="1"/>
          <a:endParaRPr lang="ko-KR" altLang="en-US"/>
        </a:p>
      </dgm:t>
    </dgm:pt>
    <dgm:pt modelId="{E4B1C918-6D8C-4461-B77C-E91642E7BD7D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dirty="0" smtClean="0"/>
            <a:t> </a:t>
          </a:r>
          <a:r>
            <a:rPr lang="en-US" altLang="ko-KR" sz="1600" dirty="0" smtClean="0"/>
            <a:t>32,727</a:t>
          </a:r>
          <a:r>
            <a:rPr lang="ko-KR" altLang="en-US" sz="1600" dirty="0" smtClean="0"/>
            <a:t>명의 경찰관을 스스로 채용하고 있으며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자치단체경찰의 규모는 매우 다양</a:t>
          </a:r>
          <a:endParaRPr lang="ko-KR" altLang="en-US" sz="1600" dirty="0"/>
        </a:p>
      </dgm:t>
    </dgm:pt>
    <dgm:pt modelId="{BAFE34BD-935A-4354-B5D4-056E50091321}" type="parTrans" cxnId="{007BA4E6-EF1A-44EE-83FC-FF87F66C34AA}">
      <dgm:prSet/>
      <dgm:spPr/>
      <dgm:t>
        <a:bodyPr/>
        <a:lstStyle/>
        <a:p>
          <a:pPr latinLnBrk="1"/>
          <a:endParaRPr lang="ko-KR" altLang="en-US"/>
        </a:p>
      </dgm:t>
    </dgm:pt>
    <dgm:pt modelId="{F5BBF36C-BB11-46B2-A7FE-B8AF8FA9B3AA}" type="sibTrans" cxnId="{007BA4E6-EF1A-44EE-83FC-FF87F66C34AA}">
      <dgm:prSet/>
      <dgm:spPr/>
      <dgm:t>
        <a:bodyPr/>
        <a:lstStyle/>
        <a:p>
          <a:pPr latinLnBrk="1"/>
          <a:endParaRPr lang="ko-KR" altLang="en-US"/>
        </a:p>
      </dgm:t>
    </dgm:pt>
    <dgm:pt modelId="{EA3145FA-4B2E-42E2-A204-7D46C6C71C41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sz="1600" dirty="0" smtClean="0"/>
            <a:t> </a:t>
          </a:r>
          <a:r>
            <a:rPr lang="ko-KR" altLang="en-US" sz="1600" dirty="0" smtClean="0"/>
            <a:t>가장 큰 규모의 자치단체경찰은 토론토 광역경찰과 몬트리올 광역경찰로서 </a:t>
          </a:r>
          <a:r>
            <a:rPr lang="en-US" altLang="ko-KR" sz="1600" dirty="0" smtClean="0"/>
            <a:t>5,048</a:t>
          </a:r>
          <a:r>
            <a:rPr lang="ko-KR" altLang="en-US" sz="1600" dirty="0" smtClean="0"/>
            <a:t>명과 </a:t>
          </a:r>
          <a:r>
            <a:rPr lang="en-US" altLang="ko-KR" sz="1600" dirty="0" smtClean="0"/>
            <a:t>4,109</a:t>
          </a:r>
          <a:r>
            <a:rPr lang="ko-KR" altLang="en-US" sz="1600" dirty="0" smtClean="0"/>
            <a:t>명으로 조직</a:t>
          </a:r>
          <a:endParaRPr lang="ko-KR" altLang="en-US" sz="1600" dirty="0"/>
        </a:p>
      </dgm:t>
    </dgm:pt>
    <dgm:pt modelId="{F1C3445F-2477-4B13-BE50-FB9BC71C0835}" type="parTrans" cxnId="{5B8A29D7-1878-44DE-ABEA-00C0C50ED85C}">
      <dgm:prSet/>
      <dgm:spPr/>
      <dgm:t>
        <a:bodyPr/>
        <a:lstStyle/>
        <a:p>
          <a:pPr latinLnBrk="1"/>
          <a:endParaRPr lang="ko-KR" altLang="en-US"/>
        </a:p>
      </dgm:t>
    </dgm:pt>
    <dgm:pt modelId="{F260D27D-3F16-4DF3-BB55-1D41C1556D6F}" type="sibTrans" cxnId="{5B8A29D7-1878-44DE-ABEA-00C0C50ED85C}">
      <dgm:prSet/>
      <dgm:spPr/>
      <dgm:t>
        <a:bodyPr/>
        <a:lstStyle/>
        <a:p>
          <a:pPr latinLnBrk="1"/>
          <a:endParaRPr lang="ko-KR" altLang="en-US"/>
        </a:p>
      </dgm:t>
    </dgm:pt>
    <dgm:pt modelId="{EF1A508B-3A25-43EF-AE1D-0562FD43A7D0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sz="1600" dirty="0" smtClean="0"/>
            <a:t> </a:t>
          </a:r>
          <a:r>
            <a:rPr lang="ko-KR" altLang="en-US" sz="1600" dirty="0" smtClean="0"/>
            <a:t>독자적인 자치단체경찰은 주로 </a:t>
          </a:r>
          <a:r>
            <a:rPr lang="en-US" altLang="ko-KR" sz="1600" dirty="0" smtClean="0"/>
            <a:t>Chief Constable</a:t>
          </a:r>
          <a:r>
            <a:rPr lang="ko-KR" altLang="en-US" sz="1600" dirty="0" smtClean="0"/>
            <a:t>이 지휘하고 있으며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독자적인 기초자치단체 소속 경찰관들은 전체 경찰관수의 </a:t>
          </a:r>
          <a:r>
            <a:rPr lang="en-US" altLang="ko-KR" sz="1600" dirty="0" smtClean="0"/>
            <a:t>58% </a:t>
          </a:r>
          <a:r>
            <a:rPr lang="ko-KR" altLang="en-US" sz="1600" dirty="0" smtClean="0"/>
            <a:t>정도를 차지</a:t>
          </a:r>
          <a:endParaRPr lang="ko-KR" altLang="en-US" sz="1600" dirty="0"/>
        </a:p>
      </dgm:t>
    </dgm:pt>
    <dgm:pt modelId="{11E78C57-B62D-4514-B211-35B565517931}" type="parTrans" cxnId="{C3BDF14B-BF80-4B19-A7D6-9BB34093EC19}">
      <dgm:prSet/>
      <dgm:spPr/>
      <dgm:t>
        <a:bodyPr/>
        <a:lstStyle/>
        <a:p>
          <a:pPr latinLnBrk="1"/>
          <a:endParaRPr lang="ko-KR" altLang="en-US"/>
        </a:p>
      </dgm:t>
    </dgm:pt>
    <dgm:pt modelId="{6C677C7A-492A-4D0C-94C1-F38A910E998E}" type="sibTrans" cxnId="{C3BDF14B-BF80-4B19-A7D6-9BB34093EC19}">
      <dgm:prSet/>
      <dgm:spPr/>
      <dgm:t>
        <a:bodyPr/>
        <a:lstStyle/>
        <a:p>
          <a:pPr latinLnBrk="1"/>
          <a:endParaRPr lang="ko-KR" altLang="en-US"/>
        </a:p>
      </dgm:t>
    </dgm:pt>
    <dgm:pt modelId="{02E0E1A6-3873-478C-B490-88E47C99642D}">
      <dgm:prSet phldrT="[텍스트]"/>
      <dgm:spPr/>
      <dgm:t>
        <a:bodyPr/>
        <a:lstStyle/>
        <a:p>
          <a:pPr latinLnBrk="1"/>
          <a:r>
            <a:rPr lang="ko-KR" altLang="en-US" dirty="0" smtClean="0"/>
            <a:t>이 중 </a:t>
          </a:r>
          <a:r>
            <a:rPr lang="en-US" altLang="ko-KR" dirty="0" smtClean="0"/>
            <a:t>201</a:t>
          </a:r>
          <a:r>
            <a:rPr lang="ko-KR" altLang="en-US" dirty="0" smtClean="0"/>
            <a:t>개 자치단체는 연방경찰과 계약을 맺고</a:t>
          </a:r>
          <a:r>
            <a:rPr lang="en-US" altLang="ko-KR" dirty="0" smtClean="0"/>
            <a:t>, 85</a:t>
          </a:r>
          <a:r>
            <a:rPr lang="ko-KR" altLang="en-US" dirty="0" smtClean="0"/>
            <a:t>개는 </a:t>
          </a:r>
          <a:r>
            <a:rPr lang="ko-KR" altLang="en-US" dirty="0" err="1" smtClean="0"/>
            <a:t>온타리오</a:t>
          </a:r>
          <a:r>
            <a:rPr lang="ko-KR" altLang="en-US" dirty="0" smtClean="0"/>
            <a:t> 주 경찰과 계약을 맺은 경우</a:t>
          </a:r>
          <a:endParaRPr lang="ko-KR" altLang="en-US" dirty="0"/>
        </a:p>
      </dgm:t>
    </dgm:pt>
    <dgm:pt modelId="{DA10F880-451C-402D-9A09-CF62157EA6E3}" type="parTrans" cxnId="{4C37DB52-DDA2-43B6-8FA0-05A6391701CF}">
      <dgm:prSet/>
      <dgm:spPr/>
      <dgm:t>
        <a:bodyPr/>
        <a:lstStyle/>
        <a:p>
          <a:pPr latinLnBrk="1"/>
          <a:endParaRPr lang="ko-KR" altLang="en-US"/>
        </a:p>
      </dgm:t>
    </dgm:pt>
    <dgm:pt modelId="{CC7C22FA-9139-44CD-891A-DB64F4CFBD17}" type="sibTrans" cxnId="{4C37DB52-DDA2-43B6-8FA0-05A6391701CF}">
      <dgm:prSet/>
      <dgm:spPr/>
      <dgm:t>
        <a:bodyPr/>
        <a:lstStyle/>
        <a:p>
          <a:pPr latinLnBrk="1"/>
          <a:endParaRPr lang="ko-KR" altLang="en-US"/>
        </a:p>
      </dgm:t>
    </dgm:pt>
    <dgm:pt modelId="{AC6A5B46-C031-42C7-9DE6-C83E4E60C3AE}" type="pres">
      <dgm:prSet presAssocID="{60DF6693-6299-4C9C-BDE9-83BAF0216B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91A211-BA57-4F4A-813D-462D981BB367}" type="pres">
      <dgm:prSet presAssocID="{175CCA4D-D612-48DA-B0F9-CEB88AF46CAF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CEC9C8AA-B926-467F-8903-0C89D71B7D80}" type="pres">
      <dgm:prSet presAssocID="{175CCA4D-D612-48DA-B0F9-CEB88AF46C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203622-2075-4BFE-A4F3-F23D741F7730}" type="pres">
      <dgm:prSet presAssocID="{175CCA4D-D612-48DA-B0F9-CEB88AF46CA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19868A-4171-4E9F-8E5F-7DAD09D79AC5}" type="pres">
      <dgm:prSet presAssocID="{923C645B-98EE-4812-8121-917A2EAE3D90}" presName="space" presStyleCnt="0"/>
      <dgm:spPr/>
      <dgm:t>
        <a:bodyPr/>
        <a:lstStyle/>
        <a:p>
          <a:pPr latinLnBrk="1"/>
          <a:endParaRPr lang="ko-KR" altLang="en-US"/>
        </a:p>
      </dgm:t>
    </dgm:pt>
    <dgm:pt modelId="{44F9BD98-4D0E-4701-BD1A-81471D1C72E4}" type="pres">
      <dgm:prSet presAssocID="{746BF9B8-C212-4E41-8820-32509A4FA6E8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48AF23DF-8850-407B-8C52-14A78104A846}" type="pres">
      <dgm:prSet presAssocID="{746BF9B8-C212-4E41-8820-32509A4FA6E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0C725F-18E6-49E6-9711-63C18E314ED3}" type="pres">
      <dgm:prSet presAssocID="{746BF9B8-C212-4E41-8820-32509A4FA6E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E738103-E7C7-487D-BBE0-3EF968DBD3AD}" srcId="{175CCA4D-D612-48DA-B0F9-CEB88AF46CAF}" destId="{90EC327B-B784-4204-BA7F-C7BDD4C6055C}" srcOrd="0" destOrd="0" parTransId="{E0B0CA59-A9B3-4D50-9F83-C36191975EFF}" sibTransId="{AA1A5688-5DB8-47EF-BCAD-134AA75702B3}"/>
    <dgm:cxn modelId="{E95920DA-77C1-4AAB-85AB-B1E0856AFA6F}" type="presOf" srcId="{0EC59B2E-00AD-4F34-B29F-7456848CDCC5}" destId="{2D0C725F-18E6-49E6-9711-63C18E314ED3}" srcOrd="0" destOrd="3" presId="urn:microsoft.com/office/officeart/2005/8/layout/hList1"/>
    <dgm:cxn modelId="{053D10EB-717B-4BA0-8EBF-8346C55BEDB5}" type="presOf" srcId="{746BF9B8-C212-4E41-8820-32509A4FA6E8}" destId="{48AF23DF-8850-407B-8C52-14A78104A846}" srcOrd="0" destOrd="0" presId="urn:microsoft.com/office/officeart/2005/8/layout/hList1"/>
    <dgm:cxn modelId="{7E7C3A8C-0C8E-459F-866E-18263A013878}" srcId="{746BF9B8-C212-4E41-8820-32509A4FA6E8}" destId="{1ABF2979-78C6-46A5-8CEB-ECA4EFCF1BF2}" srcOrd="2" destOrd="0" parTransId="{F49A4FE3-326D-41BE-95D3-7552F3B03C61}" sibTransId="{ECAFD309-D338-4478-8F42-C86E848BF8ED}"/>
    <dgm:cxn modelId="{37A8F5FA-BFDE-4F5D-9D8A-C184CD85F935}" type="presOf" srcId="{175CCA4D-D612-48DA-B0F9-CEB88AF46CAF}" destId="{CEC9C8AA-B926-467F-8903-0C89D71B7D80}" srcOrd="0" destOrd="0" presId="urn:microsoft.com/office/officeart/2005/8/layout/hList1"/>
    <dgm:cxn modelId="{A12E0D7F-9C26-4214-BFDD-6DBF9DA4E7DE}" type="presOf" srcId="{90EC327B-B784-4204-BA7F-C7BDD4C6055C}" destId="{7A203622-2075-4BFE-A4F3-F23D741F7730}" srcOrd="0" destOrd="0" presId="urn:microsoft.com/office/officeart/2005/8/layout/hList1"/>
    <dgm:cxn modelId="{89176E5E-F5E3-4C59-A6EF-3D542A593C5D}" srcId="{60DF6693-6299-4C9C-BDE9-83BAF0216BBF}" destId="{175CCA4D-D612-48DA-B0F9-CEB88AF46CAF}" srcOrd="0" destOrd="0" parTransId="{C036B5C3-086D-403E-A6E0-9028CC338F35}" sibTransId="{923C645B-98EE-4812-8121-917A2EAE3D90}"/>
    <dgm:cxn modelId="{54A33ECB-BE9D-4ED6-8E94-6EFB402C7908}" type="presOf" srcId="{EF1A508B-3A25-43EF-AE1D-0562FD43A7D0}" destId="{7A203622-2075-4BFE-A4F3-F23D741F7730}" srcOrd="0" destOrd="3" presId="urn:microsoft.com/office/officeart/2005/8/layout/hList1"/>
    <dgm:cxn modelId="{6B4D5AE3-B604-4E86-810B-608EAEA9EFFC}" srcId="{746BF9B8-C212-4E41-8820-32509A4FA6E8}" destId="{515237C7-1E24-4534-9F47-2F3FF4B7058A}" srcOrd="0" destOrd="0" parTransId="{C6F4A66B-5533-44E1-B515-E90A12D2B684}" sibTransId="{3255ED59-DFCB-449C-90CE-33C8AFF6E986}"/>
    <dgm:cxn modelId="{A2250A0C-1839-40EA-8696-BA173D7A1C0D}" type="presOf" srcId="{02E0E1A6-3873-478C-B490-88E47C99642D}" destId="{2D0C725F-18E6-49E6-9711-63C18E314ED3}" srcOrd="0" destOrd="1" presId="urn:microsoft.com/office/officeart/2005/8/layout/hList1"/>
    <dgm:cxn modelId="{34311C98-D39A-4B94-B27F-3C6B3821066F}" type="presOf" srcId="{E4B1C918-6D8C-4461-B77C-E91642E7BD7D}" destId="{7A203622-2075-4BFE-A4F3-F23D741F7730}" srcOrd="0" destOrd="1" presId="urn:microsoft.com/office/officeart/2005/8/layout/hList1"/>
    <dgm:cxn modelId="{5B8A29D7-1878-44DE-ABEA-00C0C50ED85C}" srcId="{175CCA4D-D612-48DA-B0F9-CEB88AF46CAF}" destId="{EA3145FA-4B2E-42E2-A204-7D46C6C71C41}" srcOrd="2" destOrd="0" parTransId="{F1C3445F-2477-4B13-BE50-FB9BC71C0835}" sibTransId="{F260D27D-3F16-4DF3-BB55-1D41C1556D6F}"/>
    <dgm:cxn modelId="{CE49856E-CD1D-456F-9F43-2C8BDC64311B}" type="presOf" srcId="{60DF6693-6299-4C9C-BDE9-83BAF0216BBF}" destId="{AC6A5B46-C031-42C7-9DE6-C83E4E60C3AE}" srcOrd="0" destOrd="0" presId="urn:microsoft.com/office/officeart/2005/8/layout/hList1"/>
    <dgm:cxn modelId="{C664386B-99BA-439A-88BF-34A7589B4289}" type="presOf" srcId="{EA3145FA-4B2E-42E2-A204-7D46C6C71C41}" destId="{7A203622-2075-4BFE-A4F3-F23D741F7730}" srcOrd="0" destOrd="2" presId="urn:microsoft.com/office/officeart/2005/8/layout/hList1"/>
    <dgm:cxn modelId="{007BA4E6-EF1A-44EE-83FC-FF87F66C34AA}" srcId="{175CCA4D-D612-48DA-B0F9-CEB88AF46CAF}" destId="{E4B1C918-6D8C-4461-B77C-E91642E7BD7D}" srcOrd="1" destOrd="0" parTransId="{BAFE34BD-935A-4354-B5D4-056E50091321}" sibTransId="{F5BBF36C-BB11-46B2-A7FE-B8AF8FA9B3AA}"/>
    <dgm:cxn modelId="{C3BDF14B-BF80-4B19-A7D6-9BB34093EC19}" srcId="{175CCA4D-D612-48DA-B0F9-CEB88AF46CAF}" destId="{EF1A508B-3A25-43EF-AE1D-0562FD43A7D0}" srcOrd="3" destOrd="0" parTransId="{11E78C57-B62D-4514-B211-35B565517931}" sibTransId="{6C677C7A-492A-4D0C-94C1-F38A910E998E}"/>
    <dgm:cxn modelId="{8CE5BD1A-ACD4-419F-AC89-E05A4197D164}" type="presOf" srcId="{515237C7-1E24-4534-9F47-2F3FF4B7058A}" destId="{2D0C725F-18E6-49E6-9711-63C18E314ED3}" srcOrd="0" destOrd="0" presId="urn:microsoft.com/office/officeart/2005/8/layout/hList1"/>
    <dgm:cxn modelId="{129A8404-2F68-4DFF-BB4C-199B85F583AA}" srcId="{746BF9B8-C212-4E41-8820-32509A4FA6E8}" destId="{0EC59B2E-00AD-4F34-B29F-7456848CDCC5}" srcOrd="3" destOrd="0" parTransId="{AA32C332-A758-4359-AD46-1667F68DEEB9}" sibTransId="{3F8DFBCD-3EAF-4AE4-85C7-7B46D299A30B}"/>
    <dgm:cxn modelId="{4C37DB52-DDA2-43B6-8FA0-05A6391701CF}" srcId="{746BF9B8-C212-4E41-8820-32509A4FA6E8}" destId="{02E0E1A6-3873-478C-B490-88E47C99642D}" srcOrd="1" destOrd="0" parTransId="{DA10F880-451C-402D-9A09-CF62157EA6E3}" sibTransId="{CC7C22FA-9139-44CD-891A-DB64F4CFBD17}"/>
    <dgm:cxn modelId="{4B3F420E-08CC-4EC0-8E10-6A2671FBB557}" srcId="{60DF6693-6299-4C9C-BDE9-83BAF0216BBF}" destId="{746BF9B8-C212-4E41-8820-32509A4FA6E8}" srcOrd="1" destOrd="0" parTransId="{9C2ED796-618A-452E-85D4-3710DFF69901}" sibTransId="{FB9805BF-60EF-4024-878B-44F2D9AFF046}"/>
    <dgm:cxn modelId="{C187533F-1B56-4715-B3F4-809CE1A86C02}" type="presOf" srcId="{1ABF2979-78C6-46A5-8CEB-ECA4EFCF1BF2}" destId="{2D0C725F-18E6-49E6-9711-63C18E314ED3}" srcOrd="0" destOrd="2" presId="urn:microsoft.com/office/officeart/2005/8/layout/hList1"/>
    <dgm:cxn modelId="{77723E69-CAF9-41A3-906A-57E8B36A17FD}" type="presParOf" srcId="{AC6A5B46-C031-42C7-9DE6-C83E4E60C3AE}" destId="{E391A211-BA57-4F4A-813D-462D981BB367}" srcOrd="0" destOrd="0" presId="urn:microsoft.com/office/officeart/2005/8/layout/hList1"/>
    <dgm:cxn modelId="{DFE4761A-8BE7-47D1-9F02-0BB2E73791A3}" type="presParOf" srcId="{E391A211-BA57-4F4A-813D-462D981BB367}" destId="{CEC9C8AA-B926-467F-8903-0C89D71B7D80}" srcOrd="0" destOrd="0" presId="urn:microsoft.com/office/officeart/2005/8/layout/hList1"/>
    <dgm:cxn modelId="{7B654092-8F2C-4FDC-8164-D0B2F5C6E439}" type="presParOf" srcId="{E391A211-BA57-4F4A-813D-462D981BB367}" destId="{7A203622-2075-4BFE-A4F3-F23D741F7730}" srcOrd="1" destOrd="0" presId="urn:microsoft.com/office/officeart/2005/8/layout/hList1"/>
    <dgm:cxn modelId="{E9394AC0-16DD-4FAD-8C52-BD4AF74D7FA2}" type="presParOf" srcId="{AC6A5B46-C031-42C7-9DE6-C83E4E60C3AE}" destId="{5C19868A-4171-4E9F-8E5F-7DAD09D79AC5}" srcOrd="1" destOrd="0" presId="urn:microsoft.com/office/officeart/2005/8/layout/hList1"/>
    <dgm:cxn modelId="{7F240C3F-7B28-47B4-B940-5A2AC1627A37}" type="presParOf" srcId="{AC6A5B46-C031-42C7-9DE6-C83E4E60C3AE}" destId="{44F9BD98-4D0E-4701-BD1A-81471D1C72E4}" srcOrd="2" destOrd="0" presId="urn:microsoft.com/office/officeart/2005/8/layout/hList1"/>
    <dgm:cxn modelId="{67FB400D-60BC-4BF2-A38F-310CC8D975B3}" type="presParOf" srcId="{44F9BD98-4D0E-4701-BD1A-81471D1C72E4}" destId="{48AF23DF-8850-407B-8C52-14A78104A846}" srcOrd="0" destOrd="0" presId="urn:microsoft.com/office/officeart/2005/8/layout/hList1"/>
    <dgm:cxn modelId="{4B0617BE-FD30-4C5B-BA85-A486D7161229}" type="presParOf" srcId="{44F9BD98-4D0E-4701-BD1A-81471D1C72E4}" destId="{2D0C725F-18E6-49E6-9711-63C18E314ED3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A853ED7-E3DC-4BE7-9C07-3ABF0ABC93B1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C6FB1433-0EA2-4382-B9BC-68258496B680}">
      <dgm:prSet custT="1"/>
      <dgm:spPr/>
      <dgm:t>
        <a:bodyPr/>
        <a:lstStyle/>
        <a:p>
          <a:pPr rtl="0" latinLnBrk="1"/>
          <a:r>
            <a:rPr lang="ko-KR" sz="2400" dirty="0" smtClean="0"/>
            <a:t>캐나다 시민권</a:t>
          </a:r>
          <a:r>
            <a:rPr lang="en-US" altLang="ko-KR" sz="2400" dirty="0" smtClean="0"/>
            <a:t> </a:t>
          </a:r>
          <a:r>
            <a:rPr lang="ko-KR" sz="2400" dirty="0" smtClean="0"/>
            <a:t>자</a:t>
          </a:r>
          <a:endParaRPr lang="en-US" sz="2400" dirty="0"/>
        </a:p>
      </dgm:t>
    </dgm:pt>
    <dgm:pt modelId="{5D76DD68-9C3A-4F1B-B753-A496755B391C}" type="parTrans" cxnId="{18197E24-E920-4D93-85E2-11547DFF904A}">
      <dgm:prSet/>
      <dgm:spPr/>
      <dgm:t>
        <a:bodyPr/>
        <a:lstStyle/>
        <a:p>
          <a:pPr latinLnBrk="1"/>
          <a:endParaRPr lang="ko-KR" altLang="en-US"/>
        </a:p>
      </dgm:t>
    </dgm:pt>
    <dgm:pt modelId="{8FCA89CC-DDD4-4312-845E-B46C2AA4EDE9}" type="sibTrans" cxnId="{18197E24-E920-4D93-85E2-11547DFF904A}">
      <dgm:prSet/>
      <dgm:spPr/>
      <dgm:t>
        <a:bodyPr/>
        <a:lstStyle/>
        <a:p>
          <a:pPr latinLnBrk="1"/>
          <a:endParaRPr lang="ko-KR" altLang="en-US"/>
        </a:p>
      </dgm:t>
    </dgm:pt>
    <dgm:pt modelId="{EEAF2E46-B64D-4BBC-B024-C4D2F90EDAFF}">
      <dgm:prSet custT="1"/>
      <dgm:spPr/>
      <dgm:t>
        <a:bodyPr/>
        <a:lstStyle/>
        <a:p>
          <a:pPr rtl="0" latinLnBrk="1"/>
          <a:r>
            <a:rPr lang="ko-KR" sz="2400" dirty="0" smtClean="0"/>
            <a:t>좋은 성격</a:t>
          </a:r>
          <a:endParaRPr lang="en-US" altLang="ko-KR" sz="2400" dirty="0" smtClean="0"/>
        </a:p>
        <a:p>
          <a:pPr rtl="0" latinLnBrk="1"/>
          <a:r>
            <a:rPr lang="en-US" sz="2400" dirty="0" smtClean="0"/>
            <a:t>(good character)</a:t>
          </a:r>
          <a:r>
            <a:rPr lang="ko-KR" sz="2400" dirty="0" smtClean="0"/>
            <a:t> </a:t>
          </a:r>
          <a:endParaRPr lang="en-US" sz="2400" dirty="0"/>
        </a:p>
      </dgm:t>
    </dgm:pt>
    <dgm:pt modelId="{4439E1C3-8CB9-4586-9433-6382C71C005D}" type="parTrans" cxnId="{058F3F78-5DD9-458A-B2E2-B24412D0761F}">
      <dgm:prSet/>
      <dgm:spPr/>
      <dgm:t>
        <a:bodyPr/>
        <a:lstStyle/>
        <a:p>
          <a:pPr latinLnBrk="1"/>
          <a:endParaRPr lang="ko-KR" altLang="en-US"/>
        </a:p>
      </dgm:t>
    </dgm:pt>
    <dgm:pt modelId="{31BA7CCE-6094-45C7-B83B-9D9AADA5A617}" type="sibTrans" cxnId="{058F3F78-5DD9-458A-B2E2-B24412D0761F}">
      <dgm:prSet/>
      <dgm:spPr/>
      <dgm:t>
        <a:bodyPr/>
        <a:lstStyle/>
        <a:p>
          <a:pPr latinLnBrk="1"/>
          <a:endParaRPr lang="ko-KR" altLang="en-US"/>
        </a:p>
      </dgm:t>
    </dgm:pt>
    <dgm:pt modelId="{3D119102-4049-4EB0-9A4A-67DC53342A28}">
      <dgm:prSet custT="1"/>
      <dgm:spPr/>
      <dgm:t>
        <a:bodyPr/>
        <a:lstStyle/>
        <a:p>
          <a:pPr rtl="0" latinLnBrk="1"/>
          <a:r>
            <a:rPr lang="ko-KR" sz="2400" dirty="0" smtClean="0"/>
            <a:t>영어와 불어에 </a:t>
          </a:r>
          <a:endParaRPr lang="en-US" altLang="ko-KR" sz="2400" dirty="0" smtClean="0"/>
        </a:p>
        <a:p>
          <a:pPr rtl="0" latinLnBrk="1"/>
          <a:r>
            <a:rPr lang="ko-KR" sz="2400" dirty="0" smtClean="0"/>
            <a:t>능통</a:t>
          </a:r>
          <a:endParaRPr lang="en-US" sz="2400" dirty="0"/>
        </a:p>
      </dgm:t>
    </dgm:pt>
    <dgm:pt modelId="{A84BDD66-3A1D-4255-88FD-3BB747C0149A}" type="parTrans" cxnId="{33C77873-B3DA-46F8-A810-439AED5497AE}">
      <dgm:prSet/>
      <dgm:spPr/>
      <dgm:t>
        <a:bodyPr/>
        <a:lstStyle/>
        <a:p>
          <a:pPr latinLnBrk="1"/>
          <a:endParaRPr lang="ko-KR" altLang="en-US"/>
        </a:p>
      </dgm:t>
    </dgm:pt>
    <dgm:pt modelId="{2017FF6F-271C-44EF-A8BC-F92E59B8F6F8}" type="sibTrans" cxnId="{33C77873-B3DA-46F8-A810-439AED5497AE}">
      <dgm:prSet/>
      <dgm:spPr/>
      <dgm:t>
        <a:bodyPr/>
        <a:lstStyle/>
        <a:p>
          <a:pPr latinLnBrk="1"/>
          <a:endParaRPr lang="ko-KR" altLang="en-US"/>
        </a:p>
      </dgm:t>
    </dgm:pt>
    <dgm:pt modelId="{3472A437-D738-4215-BC01-3649EFEB8B1C}">
      <dgm:prSet custT="1"/>
      <dgm:spPr/>
      <dgm:t>
        <a:bodyPr/>
        <a:lstStyle/>
        <a:p>
          <a:pPr rtl="0" latinLnBrk="1"/>
          <a:r>
            <a:rPr lang="ko-KR" sz="1800" dirty="0" smtClean="0"/>
            <a:t>고등학교 졸업 및 이와 동등학력 이상의 교육을 받은 자</a:t>
          </a:r>
          <a:endParaRPr lang="en-US" sz="1800" dirty="0"/>
        </a:p>
      </dgm:t>
    </dgm:pt>
    <dgm:pt modelId="{4B91DA29-749A-4F8E-8F68-C5792D66208A}" type="parTrans" cxnId="{F1948617-8401-437F-89DE-1D086621FC33}">
      <dgm:prSet/>
      <dgm:spPr/>
      <dgm:t>
        <a:bodyPr/>
        <a:lstStyle/>
        <a:p>
          <a:pPr latinLnBrk="1"/>
          <a:endParaRPr lang="ko-KR" altLang="en-US"/>
        </a:p>
      </dgm:t>
    </dgm:pt>
    <dgm:pt modelId="{404684A5-2C3D-4FAA-818E-03F3BF3BCC3F}" type="sibTrans" cxnId="{F1948617-8401-437F-89DE-1D086621FC33}">
      <dgm:prSet/>
      <dgm:spPr/>
      <dgm:t>
        <a:bodyPr/>
        <a:lstStyle/>
        <a:p>
          <a:pPr latinLnBrk="1"/>
          <a:endParaRPr lang="ko-KR" altLang="en-US"/>
        </a:p>
      </dgm:t>
    </dgm:pt>
    <dgm:pt modelId="{65431890-B85B-49EA-B124-F8C213948601}">
      <dgm:prSet custT="1"/>
      <dgm:spPr/>
      <dgm:t>
        <a:bodyPr/>
        <a:lstStyle/>
        <a:p>
          <a:pPr rtl="0" latinLnBrk="1"/>
          <a:r>
            <a:rPr lang="ko-KR" sz="2000" dirty="0" smtClean="0"/>
            <a:t>캐나다 운전면허증 </a:t>
          </a:r>
          <a:endParaRPr lang="en-US" altLang="ko-KR" sz="2000" dirty="0" smtClean="0"/>
        </a:p>
        <a:p>
          <a:pPr rtl="0" latinLnBrk="1"/>
          <a:r>
            <a:rPr lang="ko-KR" sz="2000" dirty="0" smtClean="0"/>
            <a:t>소지자</a:t>
          </a:r>
          <a:endParaRPr lang="en-US" sz="2000" dirty="0"/>
        </a:p>
      </dgm:t>
    </dgm:pt>
    <dgm:pt modelId="{16BDD5E6-8E03-4E81-AE45-75A094E69A29}" type="parTrans" cxnId="{EAAE2AB7-B33E-4EC9-9FB2-8E76106C8C53}">
      <dgm:prSet/>
      <dgm:spPr/>
      <dgm:t>
        <a:bodyPr/>
        <a:lstStyle/>
        <a:p>
          <a:pPr latinLnBrk="1"/>
          <a:endParaRPr lang="ko-KR" altLang="en-US"/>
        </a:p>
      </dgm:t>
    </dgm:pt>
    <dgm:pt modelId="{7737B513-2FC2-4CF8-BC0B-01305D5F3488}" type="sibTrans" cxnId="{EAAE2AB7-B33E-4EC9-9FB2-8E76106C8C53}">
      <dgm:prSet/>
      <dgm:spPr/>
      <dgm:t>
        <a:bodyPr/>
        <a:lstStyle/>
        <a:p>
          <a:pPr latinLnBrk="1"/>
          <a:endParaRPr lang="ko-KR" altLang="en-US"/>
        </a:p>
      </dgm:t>
    </dgm:pt>
    <dgm:pt modelId="{623A3BBE-17D1-4EB1-939C-797C16BE4673}">
      <dgm:prSet custT="1"/>
      <dgm:spPr/>
      <dgm:t>
        <a:bodyPr/>
        <a:lstStyle/>
        <a:p>
          <a:pPr rtl="0" latinLnBrk="1"/>
          <a:r>
            <a:rPr lang="ko-KR" sz="2400" dirty="0" smtClean="0"/>
            <a:t>지원 당시 </a:t>
          </a:r>
          <a:endParaRPr lang="en-US" altLang="ko-KR" sz="2400" dirty="0" smtClean="0"/>
        </a:p>
        <a:p>
          <a:pPr rtl="0" latinLnBrk="1"/>
          <a:r>
            <a:rPr lang="ko-KR" sz="2400" dirty="0" smtClean="0"/>
            <a:t>최소</a:t>
          </a:r>
          <a:r>
            <a:rPr lang="en-US" sz="2400" dirty="0" smtClean="0"/>
            <a:t>19</a:t>
          </a:r>
          <a:r>
            <a:rPr lang="ko-KR" sz="2400" dirty="0" smtClean="0"/>
            <a:t>세 이상</a:t>
          </a:r>
          <a:r>
            <a:rPr lang="en-US" sz="2400" dirty="0" smtClean="0"/>
            <a:t> </a:t>
          </a:r>
          <a:endParaRPr lang="ko-KR" sz="2400" dirty="0"/>
        </a:p>
      </dgm:t>
    </dgm:pt>
    <dgm:pt modelId="{24FADCE0-E254-4F45-A6A7-F011FEE68B37}" type="parTrans" cxnId="{AEC8C9B0-4D39-4F03-BE16-991FA89B6BFD}">
      <dgm:prSet/>
      <dgm:spPr/>
      <dgm:t>
        <a:bodyPr/>
        <a:lstStyle/>
        <a:p>
          <a:pPr latinLnBrk="1"/>
          <a:endParaRPr lang="ko-KR" altLang="en-US"/>
        </a:p>
      </dgm:t>
    </dgm:pt>
    <dgm:pt modelId="{2AAD13CD-7BF9-4A1A-B3EA-66C1D4DE2F40}" type="sibTrans" cxnId="{AEC8C9B0-4D39-4F03-BE16-991FA89B6BFD}">
      <dgm:prSet/>
      <dgm:spPr/>
      <dgm:t>
        <a:bodyPr/>
        <a:lstStyle/>
        <a:p>
          <a:pPr latinLnBrk="1"/>
          <a:endParaRPr lang="ko-KR" altLang="en-US"/>
        </a:p>
      </dgm:t>
    </dgm:pt>
    <dgm:pt modelId="{E5563232-22F2-43D6-B581-67C235A239E5}">
      <dgm:prSet custT="1"/>
      <dgm:spPr/>
      <dgm:t>
        <a:bodyPr/>
        <a:lstStyle/>
        <a:p>
          <a:pPr rtl="0" latinLnBrk="1"/>
          <a:r>
            <a:rPr lang="ko-KR" altLang="en-US" sz="1800" dirty="0" smtClean="0"/>
            <a:t>신체검사와 건강검진에 합격하고 캐나다 어느 지역이든 배치되어도 좋다는 서약한 자 </a:t>
          </a:r>
          <a:endParaRPr lang="ko-KR" altLang="en-US" sz="1800" dirty="0"/>
        </a:p>
      </dgm:t>
    </dgm:pt>
    <dgm:pt modelId="{8B9DE2FF-BB98-44FE-82CA-5501C146E2D9}" type="parTrans" cxnId="{3444A578-9E13-4126-88EA-9F3A5D992488}">
      <dgm:prSet/>
      <dgm:spPr/>
      <dgm:t>
        <a:bodyPr/>
        <a:lstStyle/>
        <a:p>
          <a:pPr latinLnBrk="1"/>
          <a:endParaRPr lang="ko-KR" altLang="en-US"/>
        </a:p>
      </dgm:t>
    </dgm:pt>
    <dgm:pt modelId="{26F48103-853A-4E0E-8B7D-C26EC33243FF}" type="sibTrans" cxnId="{3444A578-9E13-4126-88EA-9F3A5D992488}">
      <dgm:prSet/>
      <dgm:spPr/>
      <dgm:t>
        <a:bodyPr/>
        <a:lstStyle/>
        <a:p>
          <a:pPr latinLnBrk="1"/>
          <a:endParaRPr lang="ko-KR" altLang="en-US"/>
        </a:p>
      </dgm:t>
    </dgm:pt>
    <dgm:pt modelId="{2F7104F2-F9F2-4517-A260-7A6928F00176}" type="pres">
      <dgm:prSet presAssocID="{1A853ED7-E3DC-4BE7-9C07-3ABF0ABC93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4A01E3-1BA1-4383-AE56-B3F5C081D501}" type="pres">
      <dgm:prSet presAssocID="{C6FB1433-0EA2-4382-B9BC-68258496B68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398DBE-ADDF-4E67-9E3A-6E26C68BEEC8}" type="pres">
      <dgm:prSet presAssocID="{8FCA89CC-DDD4-4312-845E-B46C2AA4EDE9}" presName="sibTrans" presStyleCnt="0"/>
      <dgm:spPr/>
    </dgm:pt>
    <dgm:pt modelId="{B586A710-F5F7-49D4-BE0D-8B052FE10E75}" type="pres">
      <dgm:prSet presAssocID="{EEAF2E46-B64D-4BBC-B024-C4D2F90EDAF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292D87-FAD5-4E65-B7B9-B9E26F19899B}" type="pres">
      <dgm:prSet presAssocID="{31BA7CCE-6094-45C7-B83B-9D9AADA5A617}" presName="sibTrans" presStyleCnt="0"/>
      <dgm:spPr/>
    </dgm:pt>
    <dgm:pt modelId="{621C9E4B-9CCA-488F-BC0D-7155ED1C209B}" type="pres">
      <dgm:prSet presAssocID="{3D119102-4049-4EB0-9A4A-67DC53342A2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26D84A-9B2B-4656-8090-73218AA44B5E}" type="pres">
      <dgm:prSet presAssocID="{2017FF6F-271C-44EF-A8BC-F92E59B8F6F8}" presName="sibTrans" presStyleCnt="0"/>
      <dgm:spPr/>
    </dgm:pt>
    <dgm:pt modelId="{C8A2CF22-3291-42ED-8D1B-769184C1267E}" type="pres">
      <dgm:prSet presAssocID="{3472A437-D738-4215-BC01-3649EFEB8B1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41CAFE-1B43-4666-A8ED-17011498E07C}" type="pres">
      <dgm:prSet presAssocID="{404684A5-2C3D-4FAA-818E-03F3BF3BCC3F}" presName="sibTrans" presStyleCnt="0"/>
      <dgm:spPr/>
    </dgm:pt>
    <dgm:pt modelId="{29A6531F-311E-48D6-AE5F-426BE0FCAE7E}" type="pres">
      <dgm:prSet presAssocID="{65431890-B85B-49EA-B124-F8C21394860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29DC6E-CB61-4962-8D08-0B9295F23A52}" type="pres">
      <dgm:prSet presAssocID="{7737B513-2FC2-4CF8-BC0B-01305D5F3488}" presName="sibTrans" presStyleCnt="0"/>
      <dgm:spPr/>
    </dgm:pt>
    <dgm:pt modelId="{F3F81115-C480-4C80-83AC-AFAADA81CF2E}" type="pres">
      <dgm:prSet presAssocID="{623A3BBE-17D1-4EB1-939C-797C16BE467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6C7FF5-C997-40FD-AB7F-5CCA66A84F0A}" type="pres">
      <dgm:prSet presAssocID="{2AAD13CD-7BF9-4A1A-B3EA-66C1D4DE2F40}" presName="sibTrans" presStyleCnt="0"/>
      <dgm:spPr/>
    </dgm:pt>
    <dgm:pt modelId="{9BD2AB08-1CC8-419E-A9AD-BE3A0DC45A0D}" type="pres">
      <dgm:prSet presAssocID="{E5563232-22F2-43D6-B581-67C235A239E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58F3F78-5DD9-458A-B2E2-B24412D0761F}" srcId="{1A853ED7-E3DC-4BE7-9C07-3ABF0ABC93B1}" destId="{EEAF2E46-B64D-4BBC-B024-C4D2F90EDAFF}" srcOrd="1" destOrd="0" parTransId="{4439E1C3-8CB9-4586-9433-6382C71C005D}" sibTransId="{31BA7CCE-6094-45C7-B83B-9D9AADA5A617}"/>
    <dgm:cxn modelId="{AEC8C9B0-4D39-4F03-BE16-991FA89B6BFD}" srcId="{1A853ED7-E3DC-4BE7-9C07-3ABF0ABC93B1}" destId="{623A3BBE-17D1-4EB1-939C-797C16BE4673}" srcOrd="5" destOrd="0" parTransId="{24FADCE0-E254-4F45-A6A7-F011FEE68B37}" sibTransId="{2AAD13CD-7BF9-4A1A-B3EA-66C1D4DE2F40}"/>
    <dgm:cxn modelId="{D169B48F-83CF-43FA-9DDB-3C6D19D6CDC3}" type="presOf" srcId="{C6FB1433-0EA2-4382-B9BC-68258496B680}" destId="{F44A01E3-1BA1-4383-AE56-B3F5C081D501}" srcOrd="0" destOrd="0" presId="urn:microsoft.com/office/officeart/2005/8/layout/default"/>
    <dgm:cxn modelId="{BC90006C-7298-4A47-81E2-E5F77849289B}" type="presOf" srcId="{1A853ED7-E3DC-4BE7-9C07-3ABF0ABC93B1}" destId="{2F7104F2-F9F2-4517-A260-7A6928F00176}" srcOrd="0" destOrd="0" presId="urn:microsoft.com/office/officeart/2005/8/layout/default"/>
    <dgm:cxn modelId="{F1948617-8401-437F-89DE-1D086621FC33}" srcId="{1A853ED7-E3DC-4BE7-9C07-3ABF0ABC93B1}" destId="{3472A437-D738-4215-BC01-3649EFEB8B1C}" srcOrd="3" destOrd="0" parTransId="{4B91DA29-749A-4F8E-8F68-C5792D66208A}" sibTransId="{404684A5-2C3D-4FAA-818E-03F3BF3BCC3F}"/>
    <dgm:cxn modelId="{E532D00A-105C-41CA-B7A3-7E7E5D748A37}" type="presOf" srcId="{E5563232-22F2-43D6-B581-67C235A239E5}" destId="{9BD2AB08-1CC8-419E-A9AD-BE3A0DC45A0D}" srcOrd="0" destOrd="0" presId="urn:microsoft.com/office/officeart/2005/8/layout/default"/>
    <dgm:cxn modelId="{3444A578-9E13-4126-88EA-9F3A5D992488}" srcId="{1A853ED7-E3DC-4BE7-9C07-3ABF0ABC93B1}" destId="{E5563232-22F2-43D6-B581-67C235A239E5}" srcOrd="6" destOrd="0" parTransId="{8B9DE2FF-BB98-44FE-82CA-5501C146E2D9}" sibTransId="{26F48103-853A-4E0E-8B7D-C26EC33243FF}"/>
    <dgm:cxn modelId="{C5EA2545-ABB5-4CB1-A9CF-AC44B9D498E3}" type="presOf" srcId="{65431890-B85B-49EA-B124-F8C213948601}" destId="{29A6531F-311E-48D6-AE5F-426BE0FCAE7E}" srcOrd="0" destOrd="0" presId="urn:microsoft.com/office/officeart/2005/8/layout/default"/>
    <dgm:cxn modelId="{1079DB69-9548-4F7D-8DCD-62965790BFC1}" type="presOf" srcId="{3D119102-4049-4EB0-9A4A-67DC53342A28}" destId="{621C9E4B-9CCA-488F-BC0D-7155ED1C209B}" srcOrd="0" destOrd="0" presId="urn:microsoft.com/office/officeart/2005/8/layout/default"/>
    <dgm:cxn modelId="{33C77873-B3DA-46F8-A810-439AED5497AE}" srcId="{1A853ED7-E3DC-4BE7-9C07-3ABF0ABC93B1}" destId="{3D119102-4049-4EB0-9A4A-67DC53342A28}" srcOrd="2" destOrd="0" parTransId="{A84BDD66-3A1D-4255-88FD-3BB747C0149A}" sibTransId="{2017FF6F-271C-44EF-A8BC-F92E59B8F6F8}"/>
    <dgm:cxn modelId="{EAAE2AB7-B33E-4EC9-9FB2-8E76106C8C53}" srcId="{1A853ED7-E3DC-4BE7-9C07-3ABF0ABC93B1}" destId="{65431890-B85B-49EA-B124-F8C213948601}" srcOrd="4" destOrd="0" parTransId="{16BDD5E6-8E03-4E81-AE45-75A094E69A29}" sibTransId="{7737B513-2FC2-4CF8-BC0B-01305D5F3488}"/>
    <dgm:cxn modelId="{1EE16E8D-6268-44BA-9615-332CAF95FF54}" type="presOf" srcId="{EEAF2E46-B64D-4BBC-B024-C4D2F90EDAFF}" destId="{B586A710-F5F7-49D4-BE0D-8B052FE10E75}" srcOrd="0" destOrd="0" presId="urn:microsoft.com/office/officeart/2005/8/layout/default"/>
    <dgm:cxn modelId="{1E3DB5FD-10FA-471D-9655-73C55C361B0E}" type="presOf" srcId="{623A3BBE-17D1-4EB1-939C-797C16BE4673}" destId="{F3F81115-C480-4C80-83AC-AFAADA81CF2E}" srcOrd="0" destOrd="0" presId="urn:microsoft.com/office/officeart/2005/8/layout/default"/>
    <dgm:cxn modelId="{C982AEC9-9F4F-4B39-A4F6-77461170704E}" type="presOf" srcId="{3472A437-D738-4215-BC01-3649EFEB8B1C}" destId="{C8A2CF22-3291-42ED-8D1B-769184C1267E}" srcOrd="0" destOrd="0" presId="urn:microsoft.com/office/officeart/2005/8/layout/default"/>
    <dgm:cxn modelId="{18197E24-E920-4D93-85E2-11547DFF904A}" srcId="{1A853ED7-E3DC-4BE7-9C07-3ABF0ABC93B1}" destId="{C6FB1433-0EA2-4382-B9BC-68258496B680}" srcOrd="0" destOrd="0" parTransId="{5D76DD68-9C3A-4F1B-B753-A496755B391C}" sibTransId="{8FCA89CC-DDD4-4312-845E-B46C2AA4EDE9}"/>
    <dgm:cxn modelId="{310A83CD-12F9-442B-BA68-9A88D6E2EB8D}" type="presParOf" srcId="{2F7104F2-F9F2-4517-A260-7A6928F00176}" destId="{F44A01E3-1BA1-4383-AE56-B3F5C081D501}" srcOrd="0" destOrd="0" presId="urn:microsoft.com/office/officeart/2005/8/layout/default"/>
    <dgm:cxn modelId="{1FBA178D-017B-4AAF-842A-738A5F34A442}" type="presParOf" srcId="{2F7104F2-F9F2-4517-A260-7A6928F00176}" destId="{83398DBE-ADDF-4E67-9E3A-6E26C68BEEC8}" srcOrd="1" destOrd="0" presId="urn:microsoft.com/office/officeart/2005/8/layout/default"/>
    <dgm:cxn modelId="{C9918FA9-0159-4BC9-8AE0-B2F1EDEB44FD}" type="presParOf" srcId="{2F7104F2-F9F2-4517-A260-7A6928F00176}" destId="{B586A710-F5F7-49D4-BE0D-8B052FE10E75}" srcOrd="2" destOrd="0" presId="urn:microsoft.com/office/officeart/2005/8/layout/default"/>
    <dgm:cxn modelId="{B961ED29-5AC3-4C9A-92FA-9707885EA71F}" type="presParOf" srcId="{2F7104F2-F9F2-4517-A260-7A6928F00176}" destId="{3E292D87-FAD5-4E65-B7B9-B9E26F19899B}" srcOrd="3" destOrd="0" presId="urn:microsoft.com/office/officeart/2005/8/layout/default"/>
    <dgm:cxn modelId="{096E7198-7134-4ACE-A654-557C7BB1E84B}" type="presParOf" srcId="{2F7104F2-F9F2-4517-A260-7A6928F00176}" destId="{621C9E4B-9CCA-488F-BC0D-7155ED1C209B}" srcOrd="4" destOrd="0" presId="urn:microsoft.com/office/officeart/2005/8/layout/default"/>
    <dgm:cxn modelId="{D4FB1A60-BAFC-45B2-A25A-D43589491F52}" type="presParOf" srcId="{2F7104F2-F9F2-4517-A260-7A6928F00176}" destId="{FC26D84A-9B2B-4656-8090-73218AA44B5E}" srcOrd="5" destOrd="0" presId="urn:microsoft.com/office/officeart/2005/8/layout/default"/>
    <dgm:cxn modelId="{8B11D092-26F6-4C18-B840-0D539EBBEB37}" type="presParOf" srcId="{2F7104F2-F9F2-4517-A260-7A6928F00176}" destId="{C8A2CF22-3291-42ED-8D1B-769184C1267E}" srcOrd="6" destOrd="0" presId="urn:microsoft.com/office/officeart/2005/8/layout/default"/>
    <dgm:cxn modelId="{23434D5F-43F5-46C9-8572-96B9C842525D}" type="presParOf" srcId="{2F7104F2-F9F2-4517-A260-7A6928F00176}" destId="{5041CAFE-1B43-4666-A8ED-17011498E07C}" srcOrd="7" destOrd="0" presId="urn:microsoft.com/office/officeart/2005/8/layout/default"/>
    <dgm:cxn modelId="{31B41246-5807-4836-8FB7-74BB98F73C19}" type="presParOf" srcId="{2F7104F2-F9F2-4517-A260-7A6928F00176}" destId="{29A6531F-311E-48D6-AE5F-426BE0FCAE7E}" srcOrd="8" destOrd="0" presId="urn:microsoft.com/office/officeart/2005/8/layout/default"/>
    <dgm:cxn modelId="{F26F70CF-6C7D-4E1E-BF2F-4FB2914212AB}" type="presParOf" srcId="{2F7104F2-F9F2-4517-A260-7A6928F00176}" destId="{E629DC6E-CB61-4962-8D08-0B9295F23A52}" srcOrd="9" destOrd="0" presId="urn:microsoft.com/office/officeart/2005/8/layout/default"/>
    <dgm:cxn modelId="{62958907-F9DA-49CF-B5DF-CA51AAB4721B}" type="presParOf" srcId="{2F7104F2-F9F2-4517-A260-7A6928F00176}" destId="{F3F81115-C480-4C80-83AC-AFAADA81CF2E}" srcOrd="10" destOrd="0" presId="urn:microsoft.com/office/officeart/2005/8/layout/default"/>
    <dgm:cxn modelId="{A2EFED76-1976-4564-850D-B1F665C53BC9}" type="presParOf" srcId="{2F7104F2-F9F2-4517-A260-7A6928F00176}" destId="{CE6C7FF5-C997-40FD-AB7F-5CCA66A84F0A}" srcOrd="11" destOrd="0" presId="urn:microsoft.com/office/officeart/2005/8/layout/default"/>
    <dgm:cxn modelId="{3BAD73F7-9DFC-4306-8F9C-E6F00DAD41A2}" type="presParOf" srcId="{2F7104F2-F9F2-4517-A260-7A6928F00176}" destId="{9BD2AB08-1CC8-419E-A9AD-BE3A0DC45A0D}" srcOrd="12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46F0B48-AA31-4C42-BA6D-0FA0F7580F78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7841A0EE-9130-4483-8D83-3142093D752A}">
      <dgm:prSet custT="1"/>
      <dgm:spPr/>
      <dgm:t>
        <a:bodyPr/>
        <a:lstStyle/>
        <a:p>
          <a:pPr rtl="0" latinLnBrk="1"/>
          <a:r>
            <a:rPr lang="ko-KR" altLang="en-US" sz="1600" b="1" dirty="0" smtClean="0"/>
            <a:t>체력측정</a:t>
          </a:r>
          <a:endParaRPr lang="ko-KR" altLang="en-US" sz="1600" b="1" dirty="0"/>
        </a:p>
      </dgm:t>
    </dgm:pt>
    <dgm:pt modelId="{E77C6080-F488-4CB7-9F1A-C22FC3BF45E5}" type="parTrans" cxnId="{041B0E7C-AA37-4191-AEDC-D7F4E2E720A5}">
      <dgm:prSet/>
      <dgm:spPr/>
      <dgm:t>
        <a:bodyPr/>
        <a:lstStyle/>
        <a:p>
          <a:pPr latinLnBrk="1"/>
          <a:endParaRPr lang="ko-KR" altLang="en-US"/>
        </a:p>
      </dgm:t>
    </dgm:pt>
    <dgm:pt modelId="{BE57C9A9-EB01-4453-8D7F-5BD6C36C221C}" type="sibTrans" cxnId="{041B0E7C-AA37-4191-AEDC-D7F4E2E720A5}">
      <dgm:prSet/>
      <dgm:spPr/>
      <dgm:t>
        <a:bodyPr/>
        <a:lstStyle/>
        <a:p>
          <a:pPr latinLnBrk="1"/>
          <a:endParaRPr lang="ko-KR" altLang="en-US"/>
        </a:p>
      </dgm:t>
    </dgm:pt>
    <dgm:pt modelId="{D8E37BF4-535A-4D1A-8A72-E76AD086A5B0}">
      <dgm:prSet custT="1"/>
      <dgm:spPr/>
      <dgm:t>
        <a:bodyPr/>
        <a:lstStyle/>
        <a:p>
          <a:pPr rtl="0" latinLnBrk="1"/>
          <a:r>
            <a:rPr lang="ko-KR" altLang="en-US" sz="1600" b="1" dirty="0" smtClean="0"/>
            <a:t>면접시험</a:t>
          </a:r>
          <a:endParaRPr lang="ko-KR" altLang="en-US" sz="1600" b="1" dirty="0"/>
        </a:p>
      </dgm:t>
    </dgm:pt>
    <dgm:pt modelId="{6F5AC81F-359E-4D57-AF9F-C67EB975C703}" type="parTrans" cxnId="{EEF44C40-EE66-49B0-AF60-4B411BFDC9D8}">
      <dgm:prSet/>
      <dgm:spPr/>
      <dgm:t>
        <a:bodyPr/>
        <a:lstStyle/>
        <a:p>
          <a:pPr latinLnBrk="1"/>
          <a:endParaRPr lang="ko-KR" altLang="en-US"/>
        </a:p>
      </dgm:t>
    </dgm:pt>
    <dgm:pt modelId="{12D7FD1B-542A-4937-9B24-5DE575428711}" type="sibTrans" cxnId="{EEF44C40-EE66-49B0-AF60-4B411BFDC9D8}">
      <dgm:prSet/>
      <dgm:spPr/>
      <dgm:t>
        <a:bodyPr/>
        <a:lstStyle/>
        <a:p>
          <a:pPr latinLnBrk="1"/>
          <a:endParaRPr lang="ko-KR" altLang="en-US"/>
        </a:p>
      </dgm:t>
    </dgm:pt>
    <dgm:pt modelId="{0EEA8404-8CEA-492A-88B9-B21732061BDA}">
      <dgm:prSet custT="1"/>
      <dgm:spPr/>
      <dgm:t>
        <a:bodyPr/>
        <a:lstStyle/>
        <a:p>
          <a:pPr rtl="0" latinLnBrk="1"/>
          <a:r>
            <a:rPr lang="ko-KR" altLang="en-US" sz="1600" b="1" dirty="0" smtClean="0"/>
            <a:t>신원조사</a:t>
          </a:r>
          <a:endParaRPr lang="ko-KR" altLang="en-US" sz="1600" b="1" dirty="0"/>
        </a:p>
      </dgm:t>
    </dgm:pt>
    <dgm:pt modelId="{D1EF0D26-FC26-4FA8-8BD2-9764420EEDF3}" type="parTrans" cxnId="{4C2532FA-BF44-4735-8072-BEF0B7899FC3}">
      <dgm:prSet/>
      <dgm:spPr/>
      <dgm:t>
        <a:bodyPr/>
        <a:lstStyle/>
        <a:p>
          <a:pPr latinLnBrk="1"/>
          <a:endParaRPr lang="ko-KR" altLang="en-US"/>
        </a:p>
      </dgm:t>
    </dgm:pt>
    <dgm:pt modelId="{BB0DBBC8-0B2B-40D6-9A2C-278361715C70}" type="sibTrans" cxnId="{4C2532FA-BF44-4735-8072-BEF0B7899FC3}">
      <dgm:prSet/>
      <dgm:spPr/>
      <dgm:t>
        <a:bodyPr/>
        <a:lstStyle/>
        <a:p>
          <a:pPr latinLnBrk="1"/>
          <a:endParaRPr lang="ko-KR" altLang="en-US"/>
        </a:p>
      </dgm:t>
    </dgm:pt>
    <dgm:pt modelId="{317FC29E-7572-4D03-BDE1-B982257081BA}">
      <dgm:prSet custT="1"/>
      <dgm:spPr/>
      <dgm:t>
        <a:bodyPr/>
        <a:lstStyle/>
        <a:p>
          <a:pPr rtl="0" latinLnBrk="1"/>
          <a:r>
            <a:rPr lang="ko-KR" altLang="en-US" sz="1600" b="1" dirty="0" smtClean="0"/>
            <a:t>심리검사</a:t>
          </a:r>
          <a:endParaRPr lang="ko-KR" altLang="en-US" sz="1600" b="1" dirty="0"/>
        </a:p>
      </dgm:t>
    </dgm:pt>
    <dgm:pt modelId="{885A3626-7987-439A-AB2A-AF3AADB30167}" type="parTrans" cxnId="{D4E7A2CD-562A-4BC5-A48C-893B9976FF59}">
      <dgm:prSet/>
      <dgm:spPr/>
      <dgm:t>
        <a:bodyPr/>
        <a:lstStyle/>
        <a:p>
          <a:pPr latinLnBrk="1"/>
          <a:endParaRPr lang="ko-KR" altLang="en-US"/>
        </a:p>
      </dgm:t>
    </dgm:pt>
    <dgm:pt modelId="{018883AA-6CAF-44A1-B102-5875290781B0}" type="sibTrans" cxnId="{D4E7A2CD-562A-4BC5-A48C-893B9976FF59}">
      <dgm:prSet/>
      <dgm:spPr/>
      <dgm:t>
        <a:bodyPr/>
        <a:lstStyle/>
        <a:p>
          <a:pPr latinLnBrk="1"/>
          <a:endParaRPr lang="ko-KR" altLang="en-US"/>
        </a:p>
      </dgm:t>
    </dgm:pt>
    <dgm:pt modelId="{94BF4D9C-1768-4B47-8E27-035356DFB58C}">
      <dgm:prSet custT="1"/>
      <dgm:spPr/>
      <dgm:t>
        <a:bodyPr/>
        <a:lstStyle/>
        <a:p>
          <a:pPr rtl="0" latinLnBrk="1"/>
          <a:r>
            <a:rPr lang="ko-KR" altLang="en-US" sz="1400" b="1" dirty="0" smtClean="0"/>
            <a:t>최종  심사 </a:t>
          </a:r>
          <a:r>
            <a:rPr lang="en-US" altLang="ko-KR" sz="1200" b="1" dirty="0" smtClean="0"/>
            <a:t>(</a:t>
          </a:r>
          <a:r>
            <a:rPr lang="ko-KR" altLang="en-US" sz="1200" b="1" dirty="0" smtClean="0"/>
            <a:t>건강검진</a:t>
          </a:r>
          <a:r>
            <a:rPr lang="en-US" altLang="ko-KR" sz="1200" b="1" dirty="0" smtClean="0"/>
            <a:t>)</a:t>
          </a:r>
          <a:endParaRPr lang="ko-KR" sz="1200" b="1" dirty="0"/>
        </a:p>
      </dgm:t>
    </dgm:pt>
    <dgm:pt modelId="{CFBF234A-B8BD-4677-8123-26328C54BCDF}" type="parTrans" cxnId="{D2DB5593-739B-431F-B26A-B3B227CB8853}">
      <dgm:prSet/>
      <dgm:spPr/>
      <dgm:t>
        <a:bodyPr/>
        <a:lstStyle/>
        <a:p>
          <a:pPr latinLnBrk="1"/>
          <a:endParaRPr lang="ko-KR" altLang="en-US"/>
        </a:p>
      </dgm:t>
    </dgm:pt>
    <dgm:pt modelId="{19576C2E-9138-4B3F-B939-C369066C3E6B}" type="sibTrans" cxnId="{D2DB5593-739B-431F-B26A-B3B227CB8853}">
      <dgm:prSet/>
      <dgm:spPr/>
      <dgm:t>
        <a:bodyPr/>
        <a:lstStyle/>
        <a:p>
          <a:pPr latinLnBrk="1"/>
          <a:endParaRPr lang="ko-KR" altLang="en-US"/>
        </a:p>
      </dgm:t>
    </dgm:pt>
    <dgm:pt modelId="{B7FD8FAC-34D0-4668-AC60-296221C90C50}">
      <dgm:prSet/>
      <dgm:spPr/>
      <dgm:t>
        <a:bodyPr/>
        <a:lstStyle/>
        <a:p>
          <a:pPr rtl="0" latinLnBrk="1"/>
          <a:r>
            <a:rPr lang="ko-KR" altLang="en-US" b="1" dirty="0" smtClean="0"/>
            <a:t>임시 해용</a:t>
          </a:r>
          <a:endParaRPr lang="ko-KR" b="1" dirty="0"/>
        </a:p>
      </dgm:t>
    </dgm:pt>
    <dgm:pt modelId="{B16D654D-147F-4F91-A4D1-243984AF2797}" type="parTrans" cxnId="{B58505ED-EB87-40E8-AF44-369A69FE770B}">
      <dgm:prSet/>
      <dgm:spPr/>
      <dgm:t>
        <a:bodyPr/>
        <a:lstStyle/>
        <a:p>
          <a:pPr latinLnBrk="1"/>
          <a:endParaRPr lang="ko-KR" altLang="en-US"/>
        </a:p>
      </dgm:t>
    </dgm:pt>
    <dgm:pt modelId="{6EFC3C6C-5A50-4B16-884B-E05F24F2809F}" type="sibTrans" cxnId="{B58505ED-EB87-40E8-AF44-369A69FE770B}">
      <dgm:prSet/>
      <dgm:spPr/>
      <dgm:t>
        <a:bodyPr/>
        <a:lstStyle/>
        <a:p>
          <a:pPr latinLnBrk="1"/>
          <a:endParaRPr lang="ko-KR" altLang="en-US"/>
        </a:p>
      </dgm:t>
    </dgm:pt>
    <dgm:pt modelId="{DFD0B772-9AEA-4701-A4D8-AFD933496EED}" type="pres">
      <dgm:prSet presAssocID="{E46F0B48-AA31-4C42-BA6D-0FA0F7580F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1EF10E-C87F-48EC-B1B2-21F5D7FEF303}" type="pres">
      <dgm:prSet presAssocID="{7841A0EE-9130-4483-8D83-3142093D752A}" presName="parTxOnly" presStyleLbl="node1" presStyleIdx="0" presStyleCnt="6" custScaleY="173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F06EA2-39BF-4E07-9537-A6B9F83BE1CC}" type="pres">
      <dgm:prSet presAssocID="{BE57C9A9-EB01-4453-8D7F-5BD6C36C221C}" presName="parTxOnlySpace" presStyleCnt="0"/>
      <dgm:spPr/>
    </dgm:pt>
    <dgm:pt modelId="{993FD19F-931E-4630-B72D-B618A82800CD}" type="pres">
      <dgm:prSet presAssocID="{D8E37BF4-535A-4D1A-8A72-E76AD086A5B0}" presName="parTxOnly" presStyleLbl="node1" presStyleIdx="1" presStyleCnt="6" custScaleY="173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1FD4F3-6C58-45E8-9BCB-25D2075CD70B}" type="pres">
      <dgm:prSet presAssocID="{12D7FD1B-542A-4937-9B24-5DE575428711}" presName="parTxOnlySpace" presStyleCnt="0"/>
      <dgm:spPr/>
    </dgm:pt>
    <dgm:pt modelId="{42D6EF37-95F7-4F4F-AF8C-01BEE4ECA35C}" type="pres">
      <dgm:prSet presAssocID="{0EEA8404-8CEA-492A-88B9-B21732061BDA}" presName="parTxOnly" presStyleLbl="node1" presStyleIdx="2" presStyleCnt="6" custScaleY="173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0115A4-1729-460C-A601-466A6F2D0AA9}" type="pres">
      <dgm:prSet presAssocID="{BB0DBBC8-0B2B-40D6-9A2C-278361715C70}" presName="parTxOnlySpace" presStyleCnt="0"/>
      <dgm:spPr/>
    </dgm:pt>
    <dgm:pt modelId="{3CF3DEE0-D7AC-4DE2-9A09-E5A4BBE400BD}" type="pres">
      <dgm:prSet presAssocID="{317FC29E-7572-4D03-BDE1-B982257081BA}" presName="parTxOnly" presStyleLbl="node1" presStyleIdx="3" presStyleCnt="6" custScaleY="173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A27BA5-964E-4AA2-93CC-3BE3761C71E7}" type="pres">
      <dgm:prSet presAssocID="{018883AA-6CAF-44A1-B102-5875290781B0}" presName="parTxOnlySpace" presStyleCnt="0"/>
      <dgm:spPr/>
    </dgm:pt>
    <dgm:pt modelId="{ADA62E78-C962-4E43-82B4-388DB39F05A1}" type="pres">
      <dgm:prSet presAssocID="{94BF4D9C-1768-4B47-8E27-035356DFB58C}" presName="parTxOnly" presStyleLbl="node1" presStyleIdx="4" presStyleCnt="6" custScaleX="114440" custScaleY="173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58301E-151B-4C74-BB68-036F89127FE2}" type="pres">
      <dgm:prSet presAssocID="{19576C2E-9138-4B3F-B939-C369066C3E6B}" presName="parTxOnlySpace" presStyleCnt="0"/>
      <dgm:spPr/>
    </dgm:pt>
    <dgm:pt modelId="{44A360E0-8ADC-4DFB-8515-56344935A6C4}" type="pres">
      <dgm:prSet presAssocID="{B7FD8FAC-34D0-4668-AC60-296221C90C50}" presName="parTxOnly" presStyleLbl="node1" presStyleIdx="5" presStyleCnt="6" custScaleY="173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58505ED-EB87-40E8-AF44-369A69FE770B}" srcId="{E46F0B48-AA31-4C42-BA6D-0FA0F7580F78}" destId="{B7FD8FAC-34D0-4668-AC60-296221C90C50}" srcOrd="5" destOrd="0" parTransId="{B16D654D-147F-4F91-A4D1-243984AF2797}" sibTransId="{6EFC3C6C-5A50-4B16-884B-E05F24F2809F}"/>
    <dgm:cxn modelId="{EEF44C40-EE66-49B0-AF60-4B411BFDC9D8}" srcId="{E46F0B48-AA31-4C42-BA6D-0FA0F7580F78}" destId="{D8E37BF4-535A-4D1A-8A72-E76AD086A5B0}" srcOrd="1" destOrd="0" parTransId="{6F5AC81F-359E-4D57-AF9F-C67EB975C703}" sibTransId="{12D7FD1B-542A-4937-9B24-5DE575428711}"/>
    <dgm:cxn modelId="{4C2532FA-BF44-4735-8072-BEF0B7899FC3}" srcId="{E46F0B48-AA31-4C42-BA6D-0FA0F7580F78}" destId="{0EEA8404-8CEA-492A-88B9-B21732061BDA}" srcOrd="2" destOrd="0" parTransId="{D1EF0D26-FC26-4FA8-8BD2-9764420EEDF3}" sibTransId="{BB0DBBC8-0B2B-40D6-9A2C-278361715C70}"/>
    <dgm:cxn modelId="{0BFF13B4-B3B2-4851-B361-26BFB8BE4B19}" type="presOf" srcId="{D8E37BF4-535A-4D1A-8A72-E76AD086A5B0}" destId="{993FD19F-931E-4630-B72D-B618A82800CD}" srcOrd="0" destOrd="0" presId="urn:microsoft.com/office/officeart/2005/8/layout/chevron1"/>
    <dgm:cxn modelId="{D2DB5593-739B-431F-B26A-B3B227CB8853}" srcId="{E46F0B48-AA31-4C42-BA6D-0FA0F7580F78}" destId="{94BF4D9C-1768-4B47-8E27-035356DFB58C}" srcOrd="4" destOrd="0" parTransId="{CFBF234A-B8BD-4677-8123-26328C54BCDF}" sibTransId="{19576C2E-9138-4B3F-B939-C369066C3E6B}"/>
    <dgm:cxn modelId="{D4E7A2CD-562A-4BC5-A48C-893B9976FF59}" srcId="{E46F0B48-AA31-4C42-BA6D-0FA0F7580F78}" destId="{317FC29E-7572-4D03-BDE1-B982257081BA}" srcOrd="3" destOrd="0" parTransId="{885A3626-7987-439A-AB2A-AF3AADB30167}" sibTransId="{018883AA-6CAF-44A1-B102-5875290781B0}"/>
    <dgm:cxn modelId="{49B74C0D-D221-4BEE-9234-96079412F20A}" type="presOf" srcId="{E46F0B48-AA31-4C42-BA6D-0FA0F7580F78}" destId="{DFD0B772-9AEA-4701-A4D8-AFD933496EED}" srcOrd="0" destOrd="0" presId="urn:microsoft.com/office/officeart/2005/8/layout/chevron1"/>
    <dgm:cxn modelId="{00A18D94-B37F-45FA-AF70-0AEF98B4ED9E}" type="presOf" srcId="{0EEA8404-8CEA-492A-88B9-B21732061BDA}" destId="{42D6EF37-95F7-4F4F-AF8C-01BEE4ECA35C}" srcOrd="0" destOrd="0" presId="urn:microsoft.com/office/officeart/2005/8/layout/chevron1"/>
    <dgm:cxn modelId="{A5E097AB-EB9E-4AD8-891A-4D68DDC9A96B}" type="presOf" srcId="{94BF4D9C-1768-4B47-8E27-035356DFB58C}" destId="{ADA62E78-C962-4E43-82B4-388DB39F05A1}" srcOrd="0" destOrd="0" presId="urn:microsoft.com/office/officeart/2005/8/layout/chevron1"/>
    <dgm:cxn modelId="{BAED9573-B236-41D9-8D3D-9E84F4775A89}" type="presOf" srcId="{B7FD8FAC-34D0-4668-AC60-296221C90C50}" destId="{44A360E0-8ADC-4DFB-8515-56344935A6C4}" srcOrd="0" destOrd="0" presId="urn:microsoft.com/office/officeart/2005/8/layout/chevron1"/>
    <dgm:cxn modelId="{041B0E7C-AA37-4191-AEDC-D7F4E2E720A5}" srcId="{E46F0B48-AA31-4C42-BA6D-0FA0F7580F78}" destId="{7841A0EE-9130-4483-8D83-3142093D752A}" srcOrd="0" destOrd="0" parTransId="{E77C6080-F488-4CB7-9F1A-C22FC3BF45E5}" sibTransId="{BE57C9A9-EB01-4453-8D7F-5BD6C36C221C}"/>
    <dgm:cxn modelId="{7EB54B27-4407-49F8-83AB-1776C167ACE8}" type="presOf" srcId="{7841A0EE-9130-4483-8D83-3142093D752A}" destId="{F21EF10E-C87F-48EC-B1B2-21F5D7FEF303}" srcOrd="0" destOrd="0" presId="urn:microsoft.com/office/officeart/2005/8/layout/chevron1"/>
    <dgm:cxn modelId="{55AFBCCF-137D-4D9C-B402-7EE12DCC84CC}" type="presOf" srcId="{317FC29E-7572-4D03-BDE1-B982257081BA}" destId="{3CF3DEE0-D7AC-4DE2-9A09-E5A4BBE400BD}" srcOrd="0" destOrd="0" presId="urn:microsoft.com/office/officeart/2005/8/layout/chevron1"/>
    <dgm:cxn modelId="{1D671C56-4CAA-4F89-A029-485432438FDF}" type="presParOf" srcId="{DFD0B772-9AEA-4701-A4D8-AFD933496EED}" destId="{F21EF10E-C87F-48EC-B1B2-21F5D7FEF303}" srcOrd="0" destOrd="0" presId="urn:microsoft.com/office/officeart/2005/8/layout/chevron1"/>
    <dgm:cxn modelId="{4F3C2238-1F30-4E88-861C-D7541C92C672}" type="presParOf" srcId="{DFD0B772-9AEA-4701-A4D8-AFD933496EED}" destId="{27F06EA2-39BF-4E07-9537-A6B9F83BE1CC}" srcOrd="1" destOrd="0" presId="urn:microsoft.com/office/officeart/2005/8/layout/chevron1"/>
    <dgm:cxn modelId="{6268A189-1389-4A5F-ADFB-62A690E6C30F}" type="presParOf" srcId="{DFD0B772-9AEA-4701-A4D8-AFD933496EED}" destId="{993FD19F-931E-4630-B72D-B618A82800CD}" srcOrd="2" destOrd="0" presId="urn:microsoft.com/office/officeart/2005/8/layout/chevron1"/>
    <dgm:cxn modelId="{EBFD032A-ED12-43A9-A2F4-1836C4A9FBC9}" type="presParOf" srcId="{DFD0B772-9AEA-4701-A4D8-AFD933496EED}" destId="{D81FD4F3-6C58-45E8-9BCB-25D2075CD70B}" srcOrd="3" destOrd="0" presId="urn:microsoft.com/office/officeart/2005/8/layout/chevron1"/>
    <dgm:cxn modelId="{32F49C14-F950-489B-9749-774A4242059A}" type="presParOf" srcId="{DFD0B772-9AEA-4701-A4D8-AFD933496EED}" destId="{42D6EF37-95F7-4F4F-AF8C-01BEE4ECA35C}" srcOrd="4" destOrd="0" presId="urn:microsoft.com/office/officeart/2005/8/layout/chevron1"/>
    <dgm:cxn modelId="{42ABD7D9-534F-404F-8D6F-F34D0C2945CD}" type="presParOf" srcId="{DFD0B772-9AEA-4701-A4D8-AFD933496EED}" destId="{BE0115A4-1729-460C-A601-466A6F2D0AA9}" srcOrd="5" destOrd="0" presId="urn:microsoft.com/office/officeart/2005/8/layout/chevron1"/>
    <dgm:cxn modelId="{64CB0941-B68C-4354-BC4F-5A9FF333A30B}" type="presParOf" srcId="{DFD0B772-9AEA-4701-A4D8-AFD933496EED}" destId="{3CF3DEE0-D7AC-4DE2-9A09-E5A4BBE400BD}" srcOrd="6" destOrd="0" presId="urn:microsoft.com/office/officeart/2005/8/layout/chevron1"/>
    <dgm:cxn modelId="{3D8147D2-F55F-4BF3-885A-D85D423F7C7F}" type="presParOf" srcId="{DFD0B772-9AEA-4701-A4D8-AFD933496EED}" destId="{D6A27BA5-964E-4AA2-93CC-3BE3761C71E7}" srcOrd="7" destOrd="0" presId="urn:microsoft.com/office/officeart/2005/8/layout/chevron1"/>
    <dgm:cxn modelId="{4BE83564-8A3F-41D6-A68D-1888DC9BA4A9}" type="presParOf" srcId="{DFD0B772-9AEA-4701-A4D8-AFD933496EED}" destId="{ADA62E78-C962-4E43-82B4-388DB39F05A1}" srcOrd="8" destOrd="0" presId="urn:microsoft.com/office/officeart/2005/8/layout/chevron1"/>
    <dgm:cxn modelId="{E9FBA283-A5E5-4F9A-BBF2-B9C0D96B585E}" type="presParOf" srcId="{DFD0B772-9AEA-4701-A4D8-AFD933496EED}" destId="{9058301E-151B-4C74-BB68-036F89127FE2}" srcOrd="9" destOrd="0" presId="urn:microsoft.com/office/officeart/2005/8/layout/chevron1"/>
    <dgm:cxn modelId="{04C50947-F572-4D35-8816-5D106C7D13FE}" type="presParOf" srcId="{DFD0B772-9AEA-4701-A4D8-AFD933496EED}" destId="{44A360E0-8ADC-4DFB-8515-56344935A6C4}" srcOrd="10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8148A51-A218-4CB7-A76C-6E9B557BD91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EFEB55DF-2C0C-4D00-8145-9D2A6D16A88B}">
      <dgm:prSet/>
      <dgm:spPr/>
      <dgm:t>
        <a:bodyPr/>
        <a:lstStyle/>
        <a:p>
          <a:pPr algn="ctr" rtl="0" latinLnBrk="1"/>
          <a:r>
            <a:rPr lang="en-US" dirty="0" smtClean="0"/>
            <a:t>RCMP</a:t>
          </a:r>
          <a:r>
            <a:rPr lang="ko-KR" dirty="0" smtClean="0"/>
            <a:t>의 신임 경찰관 교육은 </a:t>
          </a:r>
          <a:r>
            <a:rPr lang="en-US" dirty="0" smtClean="0"/>
            <a:t>22</a:t>
          </a:r>
          <a:r>
            <a:rPr lang="ko-KR" dirty="0" smtClean="0"/>
            <a:t>주간 실시</a:t>
          </a:r>
          <a:endParaRPr lang="en-US" dirty="0"/>
        </a:p>
      </dgm:t>
    </dgm:pt>
    <dgm:pt modelId="{52C5A923-63D6-4011-A784-D35672F60DF9}" type="parTrans" cxnId="{169381DC-88BD-49BA-BB6B-3B28037928B1}">
      <dgm:prSet/>
      <dgm:spPr/>
      <dgm:t>
        <a:bodyPr/>
        <a:lstStyle/>
        <a:p>
          <a:pPr latinLnBrk="1"/>
          <a:endParaRPr lang="ko-KR" altLang="en-US"/>
        </a:p>
      </dgm:t>
    </dgm:pt>
    <dgm:pt modelId="{021DCD4C-84EE-42DD-98BB-7B7EBA288173}" type="sibTrans" cxnId="{169381DC-88BD-49BA-BB6B-3B28037928B1}">
      <dgm:prSet/>
      <dgm:spPr/>
      <dgm:t>
        <a:bodyPr/>
        <a:lstStyle/>
        <a:p>
          <a:pPr latinLnBrk="1"/>
          <a:endParaRPr lang="ko-KR" altLang="en-US"/>
        </a:p>
      </dgm:t>
    </dgm:pt>
    <dgm:pt modelId="{A9A2A9BD-9F52-49AD-BCF6-85BDB4AB0B94}">
      <dgm:prSet/>
      <dgm:spPr/>
      <dgm:t>
        <a:bodyPr/>
        <a:lstStyle/>
        <a:p>
          <a:pPr algn="ctr" rtl="0" latinLnBrk="1"/>
          <a:r>
            <a:rPr lang="ko-KR" dirty="0" smtClean="0"/>
            <a:t>교육을 성공적으로 마치면 </a:t>
          </a:r>
          <a:r>
            <a:rPr lang="en-US" dirty="0" smtClean="0"/>
            <a:t>RCMP</a:t>
          </a:r>
          <a:r>
            <a:rPr lang="ko-KR" dirty="0" smtClean="0"/>
            <a:t>경찰관</a:t>
          </a:r>
          <a:r>
            <a:rPr lang="en-US" dirty="0" smtClean="0"/>
            <a:t>(Constable)</a:t>
          </a:r>
          <a:r>
            <a:rPr lang="ko-KR" dirty="0" smtClean="0"/>
            <a:t>로 임용되며</a:t>
          </a:r>
          <a:r>
            <a:rPr lang="en-US" dirty="0" smtClean="0"/>
            <a:t>,                             </a:t>
          </a:r>
          <a:r>
            <a:rPr lang="ko-KR" dirty="0" smtClean="0"/>
            <a:t>일선 경찰기관에 배치되어 </a:t>
          </a:r>
          <a:r>
            <a:rPr lang="en-US" dirty="0" smtClean="0"/>
            <a:t>6</a:t>
          </a:r>
          <a:r>
            <a:rPr lang="ko-KR" dirty="0" smtClean="0"/>
            <a:t>개원간의 현장교육</a:t>
          </a:r>
          <a:endParaRPr lang="ko-KR" dirty="0"/>
        </a:p>
      </dgm:t>
    </dgm:pt>
    <dgm:pt modelId="{D64A8698-45CC-413E-9C08-9FD033BC9AC8}" type="parTrans" cxnId="{2FD71EDA-9796-4C83-8FB7-EDC47E587FE9}">
      <dgm:prSet/>
      <dgm:spPr/>
      <dgm:t>
        <a:bodyPr/>
        <a:lstStyle/>
        <a:p>
          <a:pPr latinLnBrk="1"/>
          <a:endParaRPr lang="ko-KR" altLang="en-US"/>
        </a:p>
      </dgm:t>
    </dgm:pt>
    <dgm:pt modelId="{DD274A3F-8DC2-42A0-8117-6EEF4BB50E81}" type="sibTrans" cxnId="{2FD71EDA-9796-4C83-8FB7-EDC47E587FE9}">
      <dgm:prSet/>
      <dgm:spPr/>
      <dgm:t>
        <a:bodyPr/>
        <a:lstStyle/>
        <a:p>
          <a:pPr latinLnBrk="1"/>
          <a:endParaRPr lang="ko-KR" altLang="en-US"/>
        </a:p>
      </dgm:t>
    </dgm:pt>
    <dgm:pt modelId="{75407B2E-0D1B-4DA9-8B34-8FCD456894ED}">
      <dgm:prSet/>
      <dgm:spPr/>
      <dgm:t>
        <a:bodyPr/>
        <a:lstStyle/>
        <a:p>
          <a:pPr algn="ctr" rtl="0" latinLnBrk="1"/>
          <a:r>
            <a:rPr lang="ko-KR" dirty="0" smtClean="0"/>
            <a:t>교육을 마치고 순경에 임용되면서 </a:t>
          </a:r>
          <a:r>
            <a:rPr lang="en-US" dirty="0" smtClean="0"/>
            <a:t>3</a:t>
          </a:r>
          <a:r>
            <a:rPr lang="ko-KR" dirty="0" smtClean="0"/>
            <a:t>급 순경이 되며</a:t>
          </a:r>
          <a:r>
            <a:rPr lang="en-US" dirty="0" smtClean="0"/>
            <a:t>, 6</a:t>
          </a:r>
          <a:r>
            <a:rPr lang="ko-KR" dirty="0" smtClean="0"/>
            <a:t>개원의 현장교육을 마치면 </a:t>
          </a:r>
          <a:r>
            <a:rPr lang="en-US" altLang="ko-KR" dirty="0" smtClean="0"/>
            <a:t>         </a:t>
          </a:r>
          <a:r>
            <a:rPr lang="en-US" dirty="0" smtClean="0"/>
            <a:t>2</a:t>
          </a:r>
          <a:r>
            <a:rPr lang="ko-KR" dirty="0" smtClean="0"/>
            <a:t>급 순경으로 승급하고</a:t>
          </a:r>
          <a:r>
            <a:rPr lang="en-US" dirty="0" smtClean="0"/>
            <a:t>, </a:t>
          </a:r>
          <a:r>
            <a:rPr lang="ko-KR" dirty="0" smtClean="0"/>
            <a:t>견습기간이 완전히 끝나면 </a:t>
          </a:r>
          <a:r>
            <a:rPr lang="en-US" dirty="0" smtClean="0"/>
            <a:t>1</a:t>
          </a:r>
          <a:r>
            <a:rPr lang="ko-KR" dirty="0" smtClean="0"/>
            <a:t>급 순경</a:t>
          </a:r>
          <a:r>
            <a:rPr lang="ko-KR" altLang="en-US" dirty="0" smtClean="0"/>
            <a:t>이 됨</a:t>
          </a:r>
          <a:endParaRPr lang="en-US" altLang="ko-KR" dirty="0" smtClean="0"/>
        </a:p>
      </dgm:t>
    </dgm:pt>
    <dgm:pt modelId="{DC2FFA47-A5A1-4886-B9E3-C2C0EBCD32F5}" type="parTrans" cxnId="{12F2DFD1-DC59-4639-9F79-2CE2D0E1D375}">
      <dgm:prSet/>
      <dgm:spPr/>
      <dgm:t>
        <a:bodyPr/>
        <a:lstStyle/>
        <a:p>
          <a:pPr latinLnBrk="1"/>
          <a:endParaRPr lang="ko-KR" altLang="en-US"/>
        </a:p>
      </dgm:t>
    </dgm:pt>
    <dgm:pt modelId="{6DFA679C-19F9-44C7-A04F-70EF4EBD82C5}" type="sibTrans" cxnId="{12F2DFD1-DC59-4639-9F79-2CE2D0E1D375}">
      <dgm:prSet/>
      <dgm:spPr/>
      <dgm:t>
        <a:bodyPr/>
        <a:lstStyle/>
        <a:p>
          <a:pPr latinLnBrk="1"/>
          <a:endParaRPr lang="ko-KR" altLang="en-US"/>
        </a:p>
      </dgm:t>
    </dgm:pt>
    <dgm:pt modelId="{1A2DDA2E-99D7-4D77-9C9E-3EA21DE14648}">
      <dgm:prSet/>
      <dgm:spPr/>
      <dgm:t>
        <a:bodyPr/>
        <a:lstStyle/>
        <a:p>
          <a:pPr algn="ctr" rtl="0" latinLnBrk="1"/>
          <a:r>
            <a:rPr lang="ko-KR" dirty="0" smtClean="0"/>
            <a:t>토론토경찰학교</a:t>
          </a:r>
          <a:r>
            <a:rPr lang="en-US" dirty="0" smtClean="0"/>
            <a:t>(Charles O. Bick College)</a:t>
          </a:r>
          <a:r>
            <a:rPr lang="ko-KR" dirty="0" smtClean="0"/>
            <a:t>에서 </a:t>
          </a:r>
          <a:r>
            <a:rPr lang="en-US" dirty="0" smtClean="0"/>
            <a:t>2</a:t>
          </a:r>
          <a:r>
            <a:rPr lang="ko-KR" dirty="0" smtClean="0"/>
            <a:t>주간의 오리엔테이션 교육</a:t>
          </a:r>
          <a:r>
            <a:rPr lang="ko-KR" altLang="en-US" dirty="0" smtClean="0"/>
            <a:t>을 받음</a:t>
          </a:r>
          <a:r>
            <a:rPr lang="en-US" altLang="ko-KR" dirty="0" smtClean="0"/>
            <a:t>.</a:t>
          </a:r>
          <a:r>
            <a:rPr lang="ko-KR" altLang="en-US" dirty="0" smtClean="0"/>
            <a:t> </a:t>
          </a:r>
          <a:r>
            <a:rPr lang="ko-KR" dirty="0" smtClean="0"/>
            <a:t>여기서는 제복착용과 제식동작 경찰예절</a:t>
          </a:r>
          <a:r>
            <a:rPr lang="en-US" dirty="0" smtClean="0"/>
            <a:t>, </a:t>
          </a:r>
          <a:r>
            <a:rPr lang="ko-KR" dirty="0" smtClean="0"/>
            <a:t>체력훈련 등 경찰에 필요한 기초적인 내용을 교육</a:t>
          </a:r>
          <a:endParaRPr lang="ko-KR" dirty="0"/>
        </a:p>
      </dgm:t>
    </dgm:pt>
    <dgm:pt modelId="{A27F1F3D-2A72-43BA-BA9C-005419B1C3F0}" type="parTrans" cxnId="{BC82B7D0-8DA5-4935-B612-0CCC53CA29A5}">
      <dgm:prSet/>
      <dgm:spPr/>
      <dgm:t>
        <a:bodyPr/>
        <a:lstStyle/>
        <a:p>
          <a:pPr latinLnBrk="1"/>
          <a:endParaRPr lang="ko-KR" altLang="en-US"/>
        </a:p>
      </dgm:t>
    </dgm:pt>
    <dgm:pt modelId="{EF0507BA-1847-4DCF-9D05-E31E3560A8C4}" type="sibTrans" cxnId="{BC82B7D0-8DA5-4935-B612-0CCC53CA29A5}">
      <dgm:prSet/>
      <dgm:spPr/>
      <dgm:t>
        <a:bodyPr/>
        <a:lstStyle/>
        <a:p>
          <a:pPr latinLnBrk="1"/>
          <a:endParaRPr lang="ko-KR" altLang="en-US"/>
        </a:p>
      </dgm:t>
    </dgm:pt>
    <dgm:pt modelId="{53964C24-EC84-47B6-B1F5-E41C7D0DCFB2}">
      <dgm:prSet/>
      <dgm:spPr/>
      <dgm:t>
        <a:bodyPr/>
        <a:lstStyle/>
        <a:p>
          <a:pPr algn="ctr" rtl="0" latinLnBrk="1"/>
          <a:r>
            <a:rPr lang="ko-KR" dirty="0" smtClean="0"/>
            <a:t>그 후 </a:t>
          </a:r>
          <a:r>
            <a:rPr lang="ko-KR" dirty="0" err="1" smtClean="0"/>
            <a:t>오타와에</a:t>
          </a:r>
          <a:r>
            <a:rPr lang="ko-KR" dirty="0" smtClean="0"/>
            <a:t> 있는 </a:t>
          </a:r>
          <a:r>
            <a:rPr lang="ko-KR" dirty="0" err="1" smtClean="0"/>
            <a:t>온타리오</a:t>
          </a:r>
          <a:r>
            <a:rPr lang="ko-KR" dirty="0" smtClean="0"/>
            <a:t> 경찰학교</a:t>
          </a:r>
          <a:r>
            <a:rPr lang="en-US" dirty="0" smtClean="0"/>
            <a:t>(Ontario Police College)</a:t>
          </a:r>
          <a:r>
            <a:rPr lang="ko-KR" dirty="0" smtClean="0"/>
            <a:t>에서 신임순경 </a:t>
          </a:r>
          <a:r>
            <a:rPr lang="en-US" altLang="ko-KR" dirty="0" smtClean="0"/>
            <a:t>          </a:t>
          </a:r>
          <a:r>
            <a:rPr lang="ko-KR" dirty="0" smtClean="0"/>
            <a:t>기본교육을 받</a:t>
          </a:r>
          <a:r>
            <a:rPr lang="ko-KR" altLang="en-US" dirty="0" smtClean="0"/>
            <a:t>음</a:t>
          </a:r>
          <a:r>
            <a:rPr lang="en-US" dirty="0" smtClean="0"/>
            <a:t>.  </a:t>
          </a:r>
          <a:r>
            <a:rPr lang="ko-KR" dirty="0" smtClean="0"/>
            <a:t>토론토 경찰학교에 돌아와 기본교육에 대한 보충교육을 받</a:t>
          </a:r>
          <a:r>
            <a:rPr lang="ko-KR" altLang="en-US" dirty="0" smtClean="0"/>
            <a:t>음</a:t>
          </a:r>
          <a:r>
            <a:rPr lang="en-US" dirty="0" smtClean="0"/>
            <a:t> </a:t>
          </a:r>
          <a:endParaRPr lang="ko-KR" dirty="0"/>
        </a:p>
      </dgm:t>
    </dgm:pt>
    <dgm:pt modelId="{4FC72562-A229-42C1-9F59-3D4961FC9E38}" type="parTrans" cxnId="{795C4032-8511-4592-89B1-64AE5031828D}">
      <dgm:prSet/>
      <dgm:spPr/>
      <dgm:t>
        <a:bodyPr/>
        <a:lstStyle/>
        <a:p>
          <a:pPr latinLnBrk="1"/>
          <a:endParaRPr lang="ko-KR" altLang="en-US"/>
        </a:p>
      </dgm:t>
    </dgm:pt>
    <dgm:pt modelId="{D852F53B-0072-468F-9DA7-56B36546EF06}" type="sibTrans" cxnId="{795C4032-8511-4592-89B1-64AE5031828D}">
      <dgm:prSet/>
      <dgm:spPr/>
      <dgm:t>
        <a:bodyPr/>
        <a:lstStyle/>
        <a:p>
          <a:pPr latinLnBrk="1"/>
          <a:endParaRPr lang="ko-KR" altLang="en-US"/>
        </a:p>
      </dgm:t>
    </dgm:pt>
    <dgm:pt modelId="{5C49C7DA-A86E-42DC-9125-CC71EFF60004}">
      <dgm:prSet/>
      <dgm:spPr/>
      <dgm:t>
        <a:bodyPr/>
        <a:lstStyle/>
        <a:p>
          <a:pPr algn="ctr" rtl="0" latinLnBrk="1"/>
          <a:r>
            <a:rPr lang="ko-KR" dirty="0" smtClean="0"/>
            <a:t>현장실습교육은 </a:t>
          </a:r>
          <a:r>
            <a:rPr lang="en-US" dirty="0" smtClean="0"/>
            <a:t>10</a:t>
          </a:r>
          <a:r>
            <a:rPr lang="ko-KR" dirty="0" smtClean="0"/>
            <a:t>주간 실시되며 교실에서 배운 내용들을 현장에서 실습을 통해 </a:t>
          </a:r>
          <a:r>
            <a:rPr lang="en-US" altLang="ko-KR" dirty="0" smtClean="0"/>
            <a:t>       </a:t>
          </a:r>
          <a:r>
            <a:rPr lang="ko-KR" dirty="0" smtClean="0"/>
            <a:t>적용해보는 기회를 가지며</a:t>
          </a:r>
          <a:r>
            <a:rPr lang="en-US" altLang="ko-KR" dirty="0" smtClean="0"/>
            <a:t>,</a:t>
          </a:r>
          <a:r>
            <a:rPr lang="en-US" dirty="0" smtClean="0"/>
            <a:t> </a:t>
          </a:r>
          <a:r>
            <a:rPr lang="ko-KR" dirty="0" smtClean="0"/>
            <a:t>교육생들은 </a:t>
          </a:r>
          <a:r>
            <a:rPr lang="en-US" dirty="0" smtClean="0"/>
            <a:t>16</a:t>
          </a:r>
          <a:r>
            <a:rPr lang="ko-KR" dirty="0" smtClean="0"/>
            <a:t>개 경찰서와 </a:t>
          </a:r>
          <a:r>
            <a:rPr lang="ko-KR" dirty="0" err="1" smtClean="0"/>
            <a:t>교통과에서</a:t>
          </a:r>
          <a:r>
            <a:rPr lang="ko-KR" dirty="0" smtClean="0"/>
            <a:t> 교육을 받</a:t>
          </a:r>
          <a:r>
            <a:rPr lang="ko-KR" altLang="en-US" dirty="0" smtClean="0"/>
            <a:t>음</a:t>
          </a:r>
          <a:endParaRPr lang="ko-KR" dirty="0"/>
        </a:p>
      </dgm:t>
    </dgm:pt>
    <dgm:pt modelId="{CF387FAD-5BEE-4F86-95C6-FDEE84993562}" type="parTrans" cxnId="{E6FCF173-264B-42BA-B432-F10AEDF1D964}">
      <dgm:prSet/>
      <dgm:spPr/>
      <dgm:t>
        <a:bodyPr/>
        <a:lstStyle/>
        <a:p>
          <a:pPr latinLnBrk="1"/>
          <a:endParaRPr lang="ko-KR" altLang="en-US"/>
        </a:p>
      </dgm:t>
    </dgm:pt>
    <dgm:pt modelId="{4D756990-7D0D-4FC3-A560-8B49E7533B1A}" type="sibTrans" cxnId="{E6FCF173-264B-42BA-B432-F10AEDF1D964}">
      <dgm:prSet/>
      <dgm:spPr/>
      <dgm:t>
        <a:bodyPr/>
        <a:lstStyle/>
        <a:p>
          <a:pPr latinLnBrk="1"/>
          <a:endParaRPr lang="ko-KR" altLang="en-US"/>
        </a:p>
      </dgm:t>
    </dgm:pt>
    <dgm:pt modelId="{E03C6B62-F545-4AB3-96B0-AC9A96E5FB4B}" type="pres">
      <dgm:prSet presAssocID="{D8148A51-A218-4CB7-A76C-6E9B557BD9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8CAAB2-E043-4DCF-9DE1-94DBD3C815E0}" type="pres">
      <dgm:prSet presAssocID="{EFEB55DF-2C0C-4D00-8145-9D2A6D16A88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C50486-6E5B-404D-AC3B-476D40479AEF}" type="pres">
      <dgm:prSet presAssocID="{021DCD4C-84EE-42DD-98BB-7B7EBA288173}" presName="spacer" presStyleCnt="0"/>
      <dgm:spPr/>
    </dgm:pt>
    <dgm:pt modelId="{ABFFB7BD-D7C0-44D8-B518-1C5E0E84DF25}" type="pres">
      <dgm:prSet presAssocID="{A9A2A9BD-9F52-49AD-BCF6-85BDB4AB0B9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AD9EC6-9D1B-4307-9481-E033CF51305A}" type="pres">
      <dgm:prSet presAssocID="{DD274A3F-8DC2-42A0-8117-6EEF4BB50E81}" presName="spacer" presStyleCnt="0"/>
      <dgm:spPr/>
    </dgm:pt>
    <dgm:pt modelId="{1C8CFB48-BD6C-4678-9F6E-23864E374E6C}" type="pres">
      <dgm:prSet presAssocID="{75407B2E-0D1B-4DA9-8B34-8FCD456894E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3C006D-F677-4C9B-899D-ACF9A9FABFF3}" type="pres">
      <dgm:prSet presAssocID="{6DFA679C-19F9-44C7-A04F-70EF4EBD82C5}" presName="spacer" presStyleCnt="0"/>
      <dgm:spPr/>
    </dgm:pt>
    <dgm:pt modelId="{A0862518-77D5-4634-BF05-B9AB4146C042}" type="pres">
      <dgm:prSet presAssocID="{1A2DDA2E-99D7-4D77-9C9E-3EA21DE1464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4175B0-D2F1-4A23-AD5F-BC3A8777F80A}" type="pres">
      <dgm:prSet presAssocID="{EF0507BA-1847-4DCF-9D05-E31E3560A8C4}" presName="spacer" presStyleCnt="0"/>
      <dgm:spPr/>
    </dgm:pt>
    <dgm:pt modelId="{4FD6D1C5-C9DF-420B-8F17-589DE7D43F3E}" type="pres">
      <dgm:prSet presAssocID="{53964C24-EC84-47B6-B1F5-E41C7D0DCFB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E4465A-D784-4C66-A02F-6B8AE81EFA25}" type="pres">
      <dgm:prSet presAssocID="{D852F53B-0072-468F-9DA7-56B36546EF06}" presName="spacer" presStyleCnt="0"/>
      <dgm:spPr/>
    </dgm:pt>
    <dgm:pt modelId="{F0CBB286-7DD4-4F85-97B4-56045757713F}" type="pres">
      <dgm:prSet presAssocID="{5C49C7DA-A86E-42DC-9125-CC71EFF6000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912AC12-C998-4962-AD1F-742151BC0B32}" type="presOf" srcId="{5C49C7DA-A86E-42DC-9125-CC71EFF60004}" destId="{F0CBB286-7DD4-4F85-97B4-56045757713F}" srcOrd="0" destOrd="0" presId="urn:microsoft.com/office/officeart/2005/8/layout/vList2"/>
    <dgm:cxn modelId="{12F2DFD1-DC59-4639-9F79-2CE2D0E1D375}" srcId="{D8148A51-A218-4CB7-A76C-6E9B557BD918}" destId="{75407B2E-0D1B-4DA9-8B34-8FCD456894ED}" srcOrd="2" destOrd="0" parTransId="{DC2FFA47-A5A1-4886-B9E3-C2C0EBCD32F5}" sibTransId="{6DFA679C-19F9-44C7-A04F-70EF4EBD82C5}"/>
    <dgm:cxn modelId="{E6FCF173-264B-42BA-B432-F10AEDF1D964}" srcId="{D8148A51-A218-4CB7-A76C-6E9B557BD918}" destId="{5C49C7DA-A86E-42DC-9125-CC71EFF60004}" srcOrd="5" destOrd="0" parTransId="{CF387FAD-5BEE-4F86-95C6-FDEE84993562}" sibTransId="{4D756990-7D0D-4FC3-A560-8B49E7533B1A}"/>
    <dgm:cxn modelId="{5BEA8580-5404-4140-A74E-5C3FF616F1F7}" type="presOf" srcId="{75407B2E-0D1B-4DA9-8B34-8FCD456894ED}" destId="{1C8CFB48-BD6C-4678-9F6E-23864E374E6C}" srcOrd="0" destOrd="0" presId="urn:microsoft.com/office/officeart/2005/8/layout/vList2"/>
    <dgm:cxn modelId="{4169BB96-ED24-4C99-93AE-559A1322FEC1}" type="presOf" srcId="{EFEB55DF-2C0C-4D00-8145-9D2A6D16A88B}" destId="{E58CAAB2-E043-4DCF-9DE1-94DBD3C815E0}" srcOrd="0" destOrd="0" presId="urn:microsoft.com/office/officeart/2005/8/layout/vList2"/>
    <dgm:cxn modelId="{E42CB1D8-501C-475B-BAAC-8F02A8272144}" type="presOf" srcId="{A9A2A9BD-9F52-49AD-BCF6-85BDB4AB0B94}" destId="{ABFFB7BD-D7C0-44D8-B518-1C5E0E84DF25}" srcOrd="0" destOrd="0" presId="urn:microsoft.com/office/officeart/2005/8/layout/vList2"/>
    <dgm:cxn modelId="{BC82B7D0-8DA5-4935-B612-0CCC53CA29A5}" srcId="{D8148A51-A218-4CB7-A76C-6E9B557BD918}" destId="{1A2DDA2E-99D7-4D77-9C9E-3EA21DE14648}" srcOrd="3" destOrd="0" parTransId="{A27F1F3D-2A72-43BA-BA9C-005419B1C3F0}" sibTransId="{EF0507BA-1847-4DCF-9D05-E31E3560A8C4}"/>
    <dgm:cxn modelId="{BB698FD6-F09D-437A-AB9A-3E69D4E434CC}" type="presOf" srcId="{D8148A51-A218-4CB7-A76C-6E9B557BD918}" destId="{E03C6B62-F545-4AB3-96B0-AC9A96E5FB4B}" srcOrd="0" destOrd="0" presId="urn:microsoft.com/office/officeart/2005/8/layout/vList2"/>
    <dgm:cxn modelId="{795C4032-8511-4592-89B1-64AE5031828D}" srcId="{D8148A51-A218-4CB7-A76C-6E9B557BD918}" destId="{53964C24-EC84-47B6-B1F5-E41C7D0DCFB2}" srcOrd="4" destOrd="0" parTransId="{4FC72562-A229-42C1-9F59-3D4961FC9E38}" sibTransId="{D852F53B-0072-468F-9DA7-56B36546EF06}"/>
    <dgm:cxn modelId="{D9CA6527-F22E-48FD-869E-5D7852B49243}" type="presOf" srcId="{53964C24-EC84-47B6-B1F5-E41C7D0DCFB2}" destId="{4FD6D1C5-C9DF-420B-8F17-589DE7D43F3E}" srcOrd="0" destOrd="0" presId="urn:microsoft.com/office/officeart/2005/8/layout/vList2"/>
    <dgm:cxn modelId="{2FD71EDA-9796-4C83-8FB7-EDC47E587FE9}" srcId="{D8148A51-A218-4CB7-A76C-6E9B557BD918}" destId="{A9A2A9BD-9F52-49AD-BCF6-85BDB4AB0B94}" srcOrd="1" destOrd="0" parTransId="{D64A8698-45CC-413E-9C08-9FD033BC9AC8}" sibTransId="{DD274A3F-8DC2-42A0-8117-6EEF4BB50E81}"/>
    <dgm:cxn modelId="{169381DC-88BD-49BA-BB6B-3B28037928B1}" srcId="{D8148A51-A218-4CB7-A76C-6E9B557BD918}" destId="{EFEB55DF-2C0C-4D00-8145-9D2A6D16A88B}" srcOrd="0" destOrd="0" parTransId="{52C5A923-63D6-4011-A784-D35672F60DF9}" sibTransId="{021DCD4C-84EE-42DD-98BB-7B7EBA288173}"/>
    <dgm:cxn modelId="{42B81470-01A2-44F8-80F1-64A9D6941C8A}" type="presOf" srcId="{1A2DDA2E-99D7-4D77-9C9E-3EA21DE14648}" destId="{A0862518-77D5-4634-BF05-B9AB4146C042}" srcOrd="0" destOrd="0" presId="urn:microsoft.com/office/officeart/2005/8/layout/vList2"/>
    <dgm:cxn modelId="{2AB5975F-1C01-420B-846B-C879C237CB14}" type="presParOf" srcId="{E03C6B62-F545-4AB3-96B0-AC9A96E5FB4B}" destId="{E58CAAB2-E043-4DCF-9DE1-94DBD3C815E0}" srcOrd="0" destOrd="0" presId="urn:microsoft.com/office/officeart/2005/8/layout/vList2"/>
    <dgm:cxn modelId="{0C774322-9CEF-4465-96B2-7439948FBC1C}" type="presParOf" srcId="{E03C6B62-F545-4AB3-96B0-AC9A96E5FB4B}" destId="{2DC50486-6E5B-404D-AC3B-476D40479AEF}" srcOrd="1" destOrd="0" presId="urn:microsoft.com/office/officeart/2005/8/layout/vList2"/>
    <dgm:cxn modelId="{CA2834E2-9F3E-44FE-B454-257DA5F39012}" type="presParOf" srcId="{E03C6B62-F545-4AB3-96B0-AC9A96E5FB4B}" destId="{ABFFB7BD-D7C0-44D8-B518-1C5E0E84DF25}" srcOrd="2" destOrd="0" presId="urn:microsoft.com/office/officeart/2005/8/layout/vList2"/>
    <dgm:cxn modelId="{5BE320AC-25AC-48E2-A1EF-0AAFF47934B2}" type="presParOf" srcId="{E03C6B62-F545-4AB3-96B0-AC9A96E5FB4B}" destId="{31AD9EC6-9D1B-4307-9481-E033CF51305A}" srcOrd="3" destOrd="0" presId="urn:microsoft.com/office/officeart/2005/8/layout/vList2"/>
    <dgm:cxn modelId="{7E371D9C-AFEE-4EEA-ADA8-7983200A3E8C}" type="presParOf" srcId="{E03C6B62-F545-4AB3-96B0-AC9A96E5FB4B}" destId="{1C8CFB48-BD6C-4678-9F6E-23864E374E6C}" srcOrd="4" destOrd="0" presId="urn:microsoft.com/office/officeart/2005/8/layout/vList2"/>
    <dgm:cxn modelId="{FE839AE0-D3C1-45DF-8A2B-9B5E1D861047}" type="presParOf" srcId="{E03C6B62-F545-4AB3-96B0-AC9A96E5FB4B}" destId="{103C006D-F677-4C9B-899D-ACF9A9FABFF3}" srcOrd="5" destOrd="0" presId="urn:microsoft.com/office/officeart/2005/8/layout/vList2"/>
    <dgm:cxn modelId="{B24B5E89-CD0F-4DBB-BE60-DDB1F793520B}" type="presParOf" srcId="{E03C6B62-F545-4AB3-96B0-AC9A96E5FB4B}" destId="{A0862518-77D5-4634-BF05-B9AB4146C042}" srcOrd="6" destOrd="0" presId="urn:microsoft.com/office/officeart/2005/8/layout/vList2"/>
    <dgm:cxn modelId="{BEDE9BE2-0661-4EC4-8AA7-D64BE8CFA0F4}" type="presParOf" srcId="{E03C6B62-F545-4AB3-96B0-AC9A96E5FB4B}" destId="{A74175B0-D2F1-4A23-AD5F-BC3A8777F80A}" srcOrd="7" destOrd="0" presId="urn:microsoft.com/office/officeart/2005/8/layout/vList2"/>
    <dgm:cxn modelId="{3CA75953-A065-410E-AAB8-0EDB77ACCCD4}" type="presParOf" srcId="{E03C6B62-F545-4AB3-96B0-AC9A96E5FB4B}" destId="{4FD6D1C5-C9DF-420B-8F17-589DE7D43F3E}" srcOrd="8" destOrd="0" presId="urn:microsoft.com/office/officeart/2005/8/layout/vList2"/>
    <dgm:cxn modelId="{208EF569-E3C2-4E78-B2D5-A888ED86321F}" type="presParOf" srcId="{E03C6B62-F545-4AB3-96B0-AC9A96E5FB4B}" destId="{EDE4465A-D784-4C66-A02F-6B8AE81EFA25}" srcOrd="9" destOrd="0" presId="urn:microsoft.com/office/officeart/2005/8/layout/vList2"/>
    <dgm:cxn modelId="{D1E9A773-5217-4DD4-A1D5-E25532010583}" type="presParOf" srcId="{E03C6B62-F545-4AB3-96B0-AC9A96E5FB4B}" destId="{F0CBB286-7DD4-4F85-97B4-56045757713F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F42D8-0270-48E5-A43B-73EC687D021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3EF03F8-F446-4329-955C-47E0A0C28A22}">
      <dgm:prSet custT="1"/>
      <dgm:spPr/>
      <dgm:t>
        <a:bodyPr/>
        <a:lstStyle/>
        <a:p>
          <a:pPr rtl="0" latinLnBrk="1"/>
          <a:r>
            <a:rPr lang="en-US" sz="2000" dirty="0" smtClean="0">
              <a:latin typeface="HY동녘M" pitchFamily="18" charset="-127"/>
              <a:ea typeface="HY동녘M" pitchFamily="18" charset="-127"/>
            </a:rPr>
            <a:t>Ⅴ.</a:t>
          </a:r>
          <a:r>
            <a:rPr lang="ko-KR" altLang="en-US" sz="2000" dirty="0" smtClean="0">
              <a:latin typeface="HY동녘M" pitchFamily="18" charset="-127"/>
              <a:ea typeface="HY동녘M" pitchFamily="18" charset="-127"/>
            </a:rPr>
            <a:t>캐나다 경찰의 인사관리</a:t>
          </a:r>
          <a:endParaRPr lang="ko-KR" sz="2000" dirty="0">
            <a:latin typeface="HY동녘M" pitchFamily="18" charset="-127"/>
            <a:ea typeface="HY동녘M" pitchFamily="18" charset="-127"/>
          </a:endParaRPr>
        </a:p>
      </dgm:t>
    </dgm:pt>
    <dgm:pt modelId="{5B6B92FB-FB27-485A-8800-9F589FDCA90B}" type="parTrans" cxnId="{B9D3DCC9-B0E1-4993-A89A-8671933C9B16}">
      <dgm:prSet/>
      <dgm:spPr/>
      <dgm:t>
        <a:bodyPr/>
        <a:lstStyle/>
        <a:p>
          <a:pPr latinLnBrk="1"/>
          <a:endParaRPr lang="ko-KR" altLang="en-US" sz="1600">
            <a:latin typeface="HY동녘M" pitchFamily="18" charset="-127"/>
            <a:ea typeface="HY동녘M" pitchFamily="18" charset="-127"/>
          </a:endParaRPr>
        </a:p>
      </dgm:t>
    </dgm:pt>
    <dgm:pt modelId="{911D8A92-CBFC-44CC-8C69-B9AA2559DD5A}" type="sibTrans" cxnId="{B9D3DCC9-B0E1-4993-A89A-8671933C9B16}">
      <dgm:prSet/>
      <dgm:spPr/>
      <dgm:t>
        <a:bodyPr/>
        <a:lstStyle/>
        <a:p>
          <a:pPr latinLnBrk="1"/>
          <a:endParaRPr lang="ko-KR" altLang="en-US" sz="1600">
            <a:latin typeface="HY동녘M" pitchFamily="18" charset="-127"/>
            <a:ea typeface="HY동녘M" pitchFamily="18" charset="-127"/>
          </a:endParaRPr>
        </a:p>
      </dgm:t>
    </dgm:pt>
    <dgm:pt modelId="{17C131E2-9F93-4E04-977B-5E755834C9CD}">
      <dgm:prSet custT="1"/>
      <dgm:spPr/>
      <dgm:t>
        <a:bodyPr/>
        <a:lstStyle/>
        <a:p>
          <a:pPr rtl="0" latinLnBrk="1"/>
          <a:r>
            <a:rPr lang="en-US" sz="2000" dirty="0" smtClean="0">
              <a:latin typeface="HY동녘M" pitchFamily="18" charset="-127"/>
              <a:ea typeface="HY동녘M" pitchFamily="18" charset="-127"/>
            </a:rPr>
            <a:t>Ⅵ.</a:t>
          </a:r>
          <a:r>
            <a:rPr lang="ko-KR" altLang="en-US" sz="2000" dirty="0" smtClean="0">
              <a:latin typeface="HY동녘M" pitchFamily="18" charset="-127"/>
              <a:ea typeface="HY동녘M" pitchFamily="18" charset="-127"/>
            </a:rPr>
            <a:t>한국경찰  시스템과 다른 점</a:t>
          </a:r>
          <a:endParaRPr lang="ko-KR" sz="2000" dirty="0">
            <a:latin typeface="HY동녘M" pitchFamily="18" charset="-127"/>
            <a:ea typeface="HY동녘M" pitchFamily="18" charset="-127"/>
          </a:endParaRPr>
        </a:p>
      </dgm:t>
    </dgm:pt>
    <dgm:pt modelId="{9EF12AF2-7422-49C3-B0E5-3F5388920116}" type="parTrans" cxnId="{C060F9BD-644F-41BB-923D-5629277D1F98}">
      <dgm:prSet/>
      <dgm:spPr/>
      <dgm:t>
        <a:bodyPr/>
        <a:lstStyle/>
        <a:p>
          <a:pPr latinLnBrk="1"/>
          <a:endParaRPr lang="ko-KR" altLang="en-US" sz="1600">
            <a:latin typeface="HY동녘M" pitchFamily="18" charset="-127"/>
            <a:ea typeface="HY동녘M" pitchFamily="18" charset="-127"/>
          </a:endParaRPr>
        </a:p>
      </dgm:t>
    </dgm:pt>
    <dgm:pt modelId="{3F10A1CD-1939-4A30-8D74-8C140C6F8AD8}" type="sibTrans" cxnId="{C060F9BD-644F-41BB-923D-5629277D1F98}">
      <dgm:prSet/>
      <dgm:spPr/>
      <dgm:t>
        <a:bodyPr/>
        <a:lstStyle/>
        <a:p>
          <a:pPr latinLnBrk="1"/>
          <a:endParaRPr lang="ko-KR" altLang="en-US" sz="1600">
            <a:latin typeface="HY동녘M" pitchFamily="18" charset="-127"/>
            <a:ea typeface="HY동녘M" pitchFamily="18" charset="-127"/>
          </a:endParaRPr>
        </a:p>
      </dgm:t>
    </dgm:pt>
    <dgm:pt modelId="{C0ACCCE3-DB3B-44DD-B427-6B2CB1E708D4}">
      <dgm:prSet custT="1"/>
      <dgm:spPr>
        <a:solidFill>
          <a:schemeClr val="accent6"/>
        </a:solidFill>
      </dgm:spPr>
      <dgm:t>
        <a:bodyPr/>
        <a:lstStyle/>
        <a:p>
          <a:pPr algn="l" rtl="0" latinLnBrk="1"/>
          <a:r>
            <a:rPr lang="ko-KR" altLang="en-US" sz="1600" dirty="0" smtClean="0">
              <a:latin typeface="HY동녘M" pitchFamily="18" charset="-127"/>
              <a:ea typeface="HY동녘M" pitchFamily="18" charset="-127"/>
            </a:rPr>
            <a:t>참고문헌</a:t>
          </a:r>
          <a:endParaRPr lang="ko-KR" sz="1600" dirty="0">
            <a:latin typeface="HY동녘M" pitchFamily="18" charset="-127"/>
            <a:ea typeface="HY동녘M" pitchFamily="18" charset="-127"/>
          </a:endParaRPr>
        </a:p>
      </dgm:t>
    </dgm:pt>
    <dgm:pt modelId="{66F97542-F6E2-4C5F-BD63-F73E13268D1D}" type="parTrans" cxnId="{0ECE9725-4559-4284-9F41-77FC256B33DF}">
      <dgm:prSet/>
      <dgm:spPr/>
      <dgm:t>
        <a:bodyPr/>
        <a:lstStyle/>
        <a:p>
          <a:pPr latinLnBrk="1"/>
          <a:endParaRPr lang="ko-KR" altLang="en-US" sz="1600">
            <a:latin typeface="HY동녘M" pitchFamily="18" charset="-127"/>
            <a:ea typeface="HY동녘M" pitchFamily="18" charset="-127"/>
          </a:endParaRPr>
        </a:p>
      </dgm:t>
    </dgm:pt>
    <dgm:pt modelId="{70D89220-60BE-47D2-9339-8C2A9B91710A}" type="sibTrans" cxnId="{0ECE9725-4559-4284-9F41-77FC256B33DF}">
      <dgm:prSet/>
      <dgm:spPr/>
      <dgm:t>
        <a:bodyPr/>
        <a:lstStyle/>
        <a:p>
          <a:pPr latinLnBrk="1"/>
          <a:endParaRPr lang="ko-KR" altLang="en-US" sz="1600">
            <a:latin typeface="HY동녘M" pitchFamily="18" charset="-127"/>
            <a:ea typeface="HY동녘M" pitchFamily="18" charset="-127"/>
          </a:endParaRPr>
        </a:p>
      </dgm:t>
    </dgm:pt>
    <dgm:pt modelId="{25F22B7D-3E45-465B-935F-DF11B03CDBB8}" type="pres">
      <dgm:prSet presAssocID="{9D9F42D8-0270-48E5-A43B-73EC687D021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040704-AF18-42A8-B805-04413761BE5A}" type="pres">
      <dgm:prSet presAssocID="{83EF03F8-F446-4329-955C-47E0A0C28A22}" presName="composite" presStyleCnt="0"/>
      <dgm:spPr/>
    </dgm:pt>
    <dgm:pt modelId="{BFD76298-D266-40F8-AC61-8DFFBD9DE738}" type="pres">
      <dgm:prSet presAssocID="{83EF03F8-F446-4329-955C-47E0A0C28A22}" presName="imgShp" presStyleLbl="fgImgPlace1" presStyleIdx="0" presStyleCnt="3" custScaleX="49380" custScaleY="53530" custLinFactNeighborX="-28289" custLinFactNeighborY="-51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DD4BE1-61C0-4EF9-A2E9-B1C10EBB106C}" type="pres">
      <dgm:prSet presAssocID="{83EF03F8-F446-4329-955C-47E0A0C28A22}" presName="txShp" presStyleLbl="node1" presStyleIdx="0" presStyleCnt="3" custScaleX="112552" custScaleY="73489" custLinFactNeighborX="6104" custLinFactNeighborY="-77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EFF757-B671-4E25-9AFC-0A866095C351}" type="pres">
      <dgm:prSet presAssocID="{911D8A92-CBFC-44CC-8C69-B9AA2559DD5A}" presName="spacing" presStyleCnt="0"/>
      <dgm:spPr/>
    </dgm:pt>
    <dgm:pt modelId="{202B7A6E-DA8D-41B1-BBEF-4D3B6A7E8BEF}" type="pres">
      <dgm:prSet presAssocID="{17C131E2-9F93-4E04-977B-5E755834C9CD}" presName="composite" presStyleCnt="0"/>
      <dgm:spPr/>
    </dgm:pt>
    <dgm:pt modelId="{965B4EF3-150E-4049-907A-61F1839DB917}" type="pres">
      <dgm:prSet presAssocID="{17C131E2-9F93-4E04-977B-5E755834C9CD}" presName="imgShp" presStyleLbl="fgImgPlace1" presStyleIdx="1" presStyleCnt="3" custScaleX="50340" custScaleY="55294" custLinFactNeighborX="-27479" custLinFactNeighborY="-120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1F9863-A581-4950-84AD-BF423B991B85}" type="pres">
      <dgm:prSet presAssocID="{17C131E2-9F93-4E04-977B-5E755834C9CD}" presName="txShp" presStyleLbl="node1" presStyleIdx="1" presStyleCnt="3" custScaleX="109826" custScaleY="70311" custLinFactNeighborX="5283" custLinFactNeighborY="-141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D1B4CC-C781-47D2-A24C-15B40D1B6F63}" type="pres">
      <dgm:prSet presAssocID="{3F10A1CD-1939-4A30-8D74-8C140C6F8AD8}" presName="spacing" presStyleCnt="0"/>
      <dgm:spPr/>
    </dgm:pt>
    <dgm:pt modelId="{C81D3F97-5222-4E5A-90EE-32B6E773EB58}" type="pres">
      <dgm:prSet presAssocID="{C0ACCCE3-DB3B-44DD-B427-6B2CB1E708D4}" presName="composite" presStyleCnt="0"/>
      <dgm:spPr/>
    </dgm:pt>
    <dgm:pt modelId="{CDAB258B-A761-4C34-A9A7-C66452B31C29}" type="pres">
      <dgm:prSet presAssocID="{C0ACCCE3-DB3B-44DD-B427-6B2CB1E708D4}" presName="imgShp" presStyleLbl="fgImgPlace1" presStyleIdx="2" presStyleCnt="3" custScaleX="41344" custScaleY="37581" custLinFactNeighborX="35770" custLinFactNeighborY="-1517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24A2F18D-2512-48BD-8042-5F750F1A6D52}" type="pres">
      <dgm:prSet presAssocID="{C0ACCCE3-DB3B-44DD-B427-6B2CB1E708D4}" presName="txShp" presStyleLbl="node1" presStyleIdx="2" presStyleCnt="3" custScaleX="68493" custScaleY="39680" custLinFactNeighborX="15370" custLinFactNeighborY="-191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9D3DCC9-B0E1-4993-A89A-8671933C9B16}" srcId="{9D9F42D8-0270-48E5-A43B-73EC687D021C}" destId="{83EF03F8-F446-4329-955C-47E0A0C28A22}" srcOrd="0" destOrd="0" parTransId="{5B6B92FB-FB27-485A-8800-9F589FDCA90B}" sibTransId="{911D8A92-CBFC-44CC-8C69-B9AA2559DD5A}"/>
    <dgm:cxn modelId="{0ECE9725-4559-4284-9F41-77FC256B33DF}" srcId="{9D9F42D8-0270-48E5-A43B-73EC687D021C}" destId="{C0ACCCE3-DB3B-44DD-B427-6B2CB1E708D4}" srcOrd="2" destOrd="0" parTransId="{66F97542-F6E2-4C5F-BD63-F73E13268D1D}" sibTransId="{70D89220-60BE-47D2-9339-8C2A9B91710A}"/>
    <dgm:cxn modelId="{5533954A-5608-4CD1-B4F4-737A884FA96E}" type="presOf" srcId="{83EF03F8-F446-4329-955C-47E0A0C28A22}" destId="{23DD4BE1-61C0-4EF9-A2E9-B1C10EBB106C}" srcOrd="0" destOrd="0" presId="urn:microsoft.com/office/officeart/2005/8/layout/vList3"/>
    <dgm:cxn modelId="{BF31E3AC-AF91-47AC-9E62-FDE4D16B7BD2}" type="presOf" srcId="{C0ACCCE3-DB3B-44DD-B427-6B2CB1E708D4}" destId="{24A2F18D-2512-48BD-8042-5F750F1A6D52}" srcOrd="0" destOrd="0" presId="urn:microsoft.com/office/officeart/2005/8/layout/vList3"/>
    <dgm:cxn modelId="{C060F9BD-644F-41BB-923D-5629277D1F98}" srcId="{9D9F42D8-0270-48E5-A43B-73EC687D021C}" destId="{17C131E2-9F93-4E04-977B-5E755834C9CD}" srcOrd="1" destOrd="0" parTransId="{9EF12AF2-7422-49C3-B0E5-3F5388920116}" sibTransId="{3F10A1CD-1939-4A30-8D74-8C140C6F8AD8}"/>
    <dgm:cxn modelId="{18CCE094-7C10-4E7C-B032-F526DFEE0782}" type="presOf" srcId="{17C131E2-9F93-4E04-977B-5E755834C9CD}" destId="{701F9863-A581-4950-84AD-BF423B991B85}" srcOrd="0" destOrd="0" presId="urn:microsoft.com/office/officeart/2005/8/layout/vList3"/>
    <dgm:cxn modelId="{5C488463-650F-422B-AF53-FB7C47E47B8F}" type="presOf" srcId="{9D9F42D8-0270-48E5-A43B-73EC687D021C}" destId="{25F22B7D-3E45-465B-935F-DF11B03CDBB8}" srcOrd="0" destOrd="0" presId="urn:microsoft.com/office/officeart/2005/8/layout/vList3"/>
    <dgm:cxn modelId="{8A28F086-929B-447D-86C9-BCA3036BEA94}" type="presParOf" srcId="{25F22B7D-3E45-465B-935F-DF11B03CDBB8}" destId="{2B040704-AF18-42A8-B805-04413761BE5A}" srcOrd="0" destOrd="0" presId="urn:microsoft.com/office/officeart/2005/8/layout/vList3"/>
    <dgm:cxn modelId="{17527D68-4D14-419C-A44B-132FBCB5A11E}" type="presParOf" srcId="{2B040704-AF18-42A8-B805-04413761BE5A}" destId="{BFD76298-D266-40F8-AC61-8DFFBD9DE738}" srcOrd="0" destOrd="0" presId="urn:microsoft.com/office/officeart/2005/8/layout/vList3"/>
    <dgm:cxn modelId="{277F5C85-CA59-4D0F-B502-A9D0AEF54491}" type="presParOf" srcId="{2B040704-AF18-42A8-B805-04413761BE5A}" destId="{23DD4BE1-61C0-4EF9-A2E9-B1C10EBB106C}" srcOrd="1" destOrd="0" presId="urn:microsoft.com/office/officeart/2005/8/layout/vList3"/>
    <dgm:cxn modelId="{CF6B33CF-94C7-4760-BC54-B32186467D00}" type="presParOf" srcId="{25F22B7D-3E45-465B-935F-DF11B03CDBB8}" destId="{4DEFF757-B671-4E25-9AFC-0A866095C351}" srcOrd="1" destOrd="0" presId="urn:microsoft.com/office/officeart/2005/8/layout/vList3"/>
    <dgm:cxn modelId="{55D0D146-4010-4F3B-B427-91965DD4F2D7}" type="presParOf" srcId="{25F22B7D-3E45-465B-935F-DF11B03CDBB8}" destId="{202B7A6E-DA8D-41B1-BBEF-4D3B6A7E8BEF}" srcOrd="2" destOrd="0" presId="urn:microsoft.com/office/officeart/2005/8/layout/vList3"/>
    <dgm:cxn modelId="{84F9106D-3D96-4D11-BF02-F71DDC235BA8}" type="presParOf" srcId="{202B7A6E-DA8D-41B1-BBEF-4D3B6A7E8BEF}" destId="{965B4EF3-150E-4049-907A-61F1839DB917}" srcOrd="0" destOrd="0" presId="urn:microsoft.com/office/officeart/2005/8/layout/vList3"/>
    <dgm:cxn modelId="{0EE48E55-2061-4885-A723-3D47CF62AD30}" type="presParOf" srcId="{202B7A6E-DA8D-41B1-BBEF-4D3B6A7E8BEF}" destId="{701F9863-A581-4950-84AD-BF423B991B85}" srcOrd="1" destOrd="0" presId="urn:microsoft.com/office/officeart/2005/8/layout/vList3"/>
    <dgm:cxn modelId="{337E06F0-16F8-46B9-AE73-8FD9990F47E5}" type="presParOf" srcId="{25F22B7D-3E45-465B-935F-DF11B03CDBB8}" destId="{22D1B4CC-C781-47D2-A24C-15B40D1B6F63}" srcOrd="3" destOrd="0" presId="urn:microsoft.com/office/officeart/2005/8/layout/vList3"/>
    <dgm:cxn modelId="{984AA3EF-A75E-413B-A6C1-B86AC53599C0}" type="presParOf" srcId="{25F22B7D-3E45-465B-935F-DF11B03CDBB8}" destId="{C81D3F97-5222-4E5A-90EE-32B6E773EB58}" srcOrd="4" destOrd="0" presId="urn:microsoft.com/office/officeart/2005/8/layout/vList3"/>
    <dgm:cxn modelId="{262D716C-9534-41C4-BE41-5EB91FD12EF7}" type="presParOf" srcId="{C81D3F97-5222-4E5A-90EE-32B6E773EB58}" destId="{CDAB258B-A761-4C34-A9A7-C66452B31C29}" srcOrd="0" destOrd="0" presId="urn:microsoft.com/office/officeart/2005/8/layout/vList3"/>
    <dgm:cxn modelId="{C99C69CB-6F40-43C5-A242-15A1446AF896}" type="presParOf" srcId="{C81D3F97-5222-4E5A-90EE-32B6E773EB58}" destId="{24A2F18D-2512-48BD-8042-5F750F1A6D52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115C9EB-45DC-4845-80A5-75CA4F99DDB9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F1AB4CE-FDA8-4C16-AF44-73B74E16541E}">
      <dgm:prSet custT="1"/>
      <dgm:spPr/>
      <dgm:t>
        <a:bodyPr/>
        <a:lstStyle/>
        <a:p>
          <a:pPr rtl="0" latinLnBrk="1"/>
          <a:r>
            <a:rPr lang="ko-KR" altLang="en-US" sz="1800" dirty="0" smtClean="0"/>
            <a:t>경찰의 </a:t>
          </a:r>
          <a:r>
            <a:rPr lang="ko-KR" altLang="en-US" sz="1800" b="1" dirty="0" smtClean="0"/>
            <a:t>수사권</a:t>
          </a:r>
          <a:r>
            <a:rPr lang="ko-KR" altLang="en-US" sz="1800" dirty="0" smtClean="0"/>
            <a:t> 권한이 꽤 막강한 편</a:t>
          </a:r>
          <a:endParaRPr lang="ko-KR" altLang="en-US" sz="700" dirty="0"/>
        </a:p>
      </dgm:t>
    </dgm:pt>
    <dgm:pt modelId="{B0064EAE-2AB8-4807-86EA-EC347583B8F7}" type="parTrans" cxnId="{B5B8E3F6-8244-4276-82C1-42B7982DE382}">
      <dgm:prSet/>
      <dgm:spPr/>
      <dgm:t>
        <a:bodyPr/>
        <a:lstStyle/>
        <a:p>
          <a:pPr latinLnBrk="1"/>
          <a:endParaRPr lang="ko-KR" altLang="en-US"/>
        </a:p>
      </dgm:t>
    </dgm:pt>
    <dgm:pt modelId="{D5DEEE30-F6F7-4C87-8996-CFA0561433D8}" type="sibTrans" cxnId="{B5B8E3F6-8244-4276-82C1-42B7982DE382}">
      <dgm:prSet/>
      <dgm:spPr/>
      <dgm:t>
        <a:bodyPr/>
        <a:lstStyle/>
        <a:p>
          <a:pPr latinLnBrk="1"/>
          <a:endParaRPr lang="ko-KR" altLang="en-US"/>
        </a:p>
      </dgm:t>
    </dgm:pt>
    <dgm:pt modelId="{0AD55688-34BB-418D-A4D5-B325BD5F0291}">
      <dgm:prSet custT="1"/>
      <dgm:spPr/>
      <dgm:t>
        <a:bodyPr/>
        <a:lstStyle/>
        <a:p>
          <a:pPr rtl="0" latinLnBrk="1"/>
          <a:r>
            <a:rPr lang="en-US" sz="1800" b="1" dirty="0" smtClean="0"/>
            <a:t>4</a:t>
          </a:r>
          <a:r>
            <a:rPr lang="ko-KR" sz="1800" b="1" dirty="0" smtClean="0"/>
            <a:t>개 경찰제도</a:t>
          </a:r>
          <a:r>
            <a:rPr lang="ko-KR" sz="1800" dirty="0" smtClean="0"/>
            <a:t>가 존재함</a:t>
          </a:r>
          <a:r>
            <a:rPr lang="en-US" sz="1800" dirty="0" smtClean="0"/>
            <a:t> – </a:t>
          </a:r>
          <a:r>
            <a:rPr lang="ko-KR" sz="1800" dirty="0" smtClean="0"/>
            <a:t>연방경찰</a:t>
          </a:r>
          <a:r>
            <a:rPr lang="en-US" altLang="ko-KR" sz="1800" dirty="0" smtClean="0"/>
            <a:t>,</a:t>
          </a:r>
          <a:r>
            <a:rPr lang="ko-KR" sz="1800" dirty="0" smtClean="0"/>
            <a:t>시경</a:t>
          </a:r>
          <a:r>
            <a:rPr lang="en-US" sz="1800" dirty="0" smtClean="0"/>
            <a:t>, </a:t>
          </a:r>
          <a:r>
            <a:rPr lang="ko-KR" sz="1800" dirty="0" smtClean="0"/>
            <a:t>대중교통 경찰</a:t>
          </a:r>
          <a:r>
            <a:rPr lang="en-US" sz="1800" dirty="0" smtClean="0"/>
            <a:t>, </a:t>
          </a:r>
          <a:r>
            <a:rPr lang="ko-KR" sz="1800" dirty="0" smtClean="0"/>
            <a:t>보안관</a:t>
          </a:r>
          <a:endParaRPr lang="ko-KR" sz="1800" dirty="0"/>
        </a:p>
      </dgm:t>
    </dgm:pt>
    <dgm:pt modelId="{CEEDB53E-7D88-4FA3-BB0B-9FCC9A27EB0B}" type="parTrans" cxnId="{CD12D019-D149-4E57-8D90-5603FC2BD67C}">
      <dgm:prSet/>
      <dgm:spPr/>
      <dgm:t>
        <a:bodyPr/>
        <a:lstStyle/>
        <a:p>
          <a:pPr latinLnBrk="1"/>
          <a:endParaRPr lang="ko-KR" altLang="en-US"/>
        </a:p>
      </dgm:t>
    </dgm:pt>
    <dgm:pt modelId="{71B821F3-19EC-4AAE-81C8-94D306DB87E1}" type="sibTrans" cxnId="{CD12D019-D149-4E57-8D90-5603FC2BD67C}">
      <dgm:prSet/>
      <dgm:spPr/>
      <dgm:t>
        <a:bodyPr/>
        <a:lstStyle/>
        <a:p>
          <a:pPr latinLnBrk="1"/>
          <a:endParaRPr lang="ko-KR" altLang="en-US"/>
        </a:p>
      </dgm:t>
    </dgm:pt>
    <dgm:pt modelId="{00388507-D3A9-42F7-A2A9-731DC7AC4151}">
      <dgm:prSet custT="1"/>
      <dgm:spPr/>
      <dgm:t>
        <a:bodyPr/>
        <a:lstStyle/>
        <a:p>
          <a:pPr rtl="0" latinLnBrk="1"/>
          <a:r>
            <a:rPr lang="ko-KR" sz="1800" dirty="0" smtClean="0"/>
            <a:t>인구가 많은</a:t>
          </a:r>
          <a:r>
            <a:rPr lang="en-US" altLang="ko-KR" sz="1800" dirty="0" smtClean="0"/>
            <a:t>  </a:t>
          </a:r>
          <a:r>
            <a:rPr lang="ko-KR" sz="1800" dirty="0" smtClean="0"/>
            <a:t>도시 또는 재원이 풍부한 도시에는 </a:t>
          </a:r>
          <a:r>
            <a:rPr lang="ko-KR" sz="1800" b="1" dirty="0" smtClean="0">
              <a:solidFill>
                <a:schemeClr val="tx1"/>
              </a:solidFill>
            </a:rPr>
            <a:t>시경제도</a:t>
          </a:r>
          <a:r>
            <a:rPr lang="ko-KR" sz="1800" dirty="0" smtClean="0"/>
            <a:t>를 이용</a:t>
          </a:r>
          <a:endParaRPr lang="ko-KR" sz="1800" dirty="0"/>
        </a:p>
      </dgm:t>
    </dgm:pt>
    <dgm:pt modelId="{47812CF2-B257-4C20-8917-EFC44DEFAE8A}" type="parTrans" cxnId="{94530BBB-53D8-4944-A901-6C0DE7C33EBD}">
      <dgm:prSet/>
      <dgm:spPr/>
      <dgm:t>
        <a:bodyPr/>
        <a:lstStyle/>
        <a:p>
          <a:pPr latinLnBrk="1"/>
          <a:endParaRPr lang="ko-KR" altLang="en-US"/>
        </a:p>
      </dgm:t>
    </dgm:pt>
    <dgm:pt modelId="{023C649F-24BC-44E3-84C7-103E8DD24AC8}" type="sibTrans" cxnId="{94530BBB-53D8-4944-A901-6C0DE7C33EBD}">
      <dgm:prSet/>
      <dgm:spPr/>
      <dgm:t>
        <a:bodyPr/>
        <a:lstStyle/>
        <a:p>
          <a:pPr latinLnBrk="1"/>
          <a:endParaRPr lang="ko-KR" altLang="en-US"/>
        </a:p>
      </dgm:t>
    </dgm:pt>
    <dgm:pt modelId="{98258552-08EB-45D5-84C3-8105FF4C32FA}">
      <dgm:prSet custT="1"/>
      <dgm:spPr/>
      <dgm:t>
        <a:bodyPr/>
        <a:lstStyle/>
        <a:p>
          <a:pPr rtl="0" latinLnBrk="1"/>
          <a:r>
            <a:rPr lang="ko-KR" sz="1800" b="1" dirty="0" smtClean="0"/>
            <a:t>대중교통 경찰</a:t>
          </a:r>
          <a:r>
            <a:rPr lang="ko-KR" sz="1800" dirty="0" smtClean="0"/>
            <a:t>의 권한은 대중교통시설과 그 주변 정도로 제한</a:t>
          </a:r>
          <a:r>
            <a:rPr lang="en-US" sz="1800" dirty="0" smtClean="0"/>
            <a:t>. </a:t>
          </a:r>
          <a:r>
            <a:rPr lang="ko-KR" sz="1800" dirty="0" smtClean="0"/>
            <a:t>이들도 경찰이므로 </a:t>
          </a:r>
          <a:r>
            <a:rPr lang="ko-KR" sz="1800" b="1" dirty="0" smtClean="0"/>
            <a:t>수사권이나 체포</a:t>
          </a:r>
          <a:r>
            <a:rPr lang="en-US" altLang="ko-KR" sz="1800" b="1" dirty="0" smtClean="0"/>
            <a:t> </a:t>
          </a:r>
          <a:r>
            <a:rPr lang="ko-KR" sz="1800" b="1" dirty="0" smtClean="0"/>
            <a:t>권한</a:t>
          </a:r>
          <a:r>
            <a:rPr lang="en-US" altLang="ko-KR" sz="1800" b="1" dirty="0" smtClean="0"/>
            <a:t> </a:t>
          </a:r>
          <a:r>
            <a:rPr lang="ko-KR" altLang="en-US" sz="1800" dirty="0" smtClean="0"/>
            <a:t>보유</a:t>
          </a:r>
          <a:endParaRPr lang="ko-KR" sz="1800" dirty="0"/>
        </a:p>
      </dgm:t>
    </dgm:pt>
    <dgm:pt modelId="{B97A9426-D825-4807-817C-931F4F5D1C1D}" type="parTrans" cxnId="{04A18197-B6BE-4791-9FE9-E10A4047966E}">
      <dgm:prSet/>
      <dgm:spPr/>
      <dgm:t>
        <a:bodyPr/>
        <a:lstStyle/>
        <a:p>
          <a:pPr latinLnBrk="1"/>
          <a:endParaRPr lang="ko-KR" altLang="en-US"/>
        </a:p>
      </dgm:t>
    </dgm:pt>
    <dgm:pt modelId="{62891A7E-B38F-4511-839F-01A558CDC0BD}" type="sibTrans" cxnId="{04A18197-B6BE-4791-9FE9-E10A4047966E}">
      <dgm:prSet/>
      <dgm:spPr/>
      <dgm:t>
        <a:bodyPr/>
        <a:lstStyle/>
        <a:p>
          <a:pPr latinLnBrk="1"/>
          <a:endParaRPr lang="ko-KR" altLang="en-US"/>
        </a:p>
      </dgm:t>
    </dgm:pt>
    <dgm:pt modelId="{FA12BCE2-FA0C-4F07-9AFA-F4179E8D63EE}">
      <dgm:prSet custT="1"/>
      <dgm:spPr/>
      <dgm:t>
        <a:bodyPr/>
        <a:lstStyle/>
        <a:p>
          <a:pPr rtl="0" latinLnBrk="1"/>
          <a:r>
            <a:rPr lang="ko-KR" sz="1800" b="1" dirty="0" smtClean="0"/>
            <a:t>보안관</a:t>
          </a:r>
          <a:r>
            <a:rPr lang="ko-KR" sz="1800" dirty="0" smtClean="0"/>
            <a:t>은 선량한 일반인들과 만날 일이 거의 없</a:t>
          </a:r>
          <a:r>
            <a:rPr lang="ko-KR" altLang="en-US" sz="1800" dirty="0" smtClean="0"/>
            <a:t>음</a:t>
          </a:r>
          <a:endParaRPr lang="ko-KR" sz="1800" dirty="0"/>
        </a:p>
      </dgm:t>
    </dgm:pt>
    <dgm:pt modelId="{7989EB54-0909-4864-B612-AC8BE11027DC}" type="parTrans" cxnId="{1656FBC2-D06A-43B5-BEDC-527D27A162C4}">
      <dgm:prSet/>
      <dgm:spPr/>
      <dgm:t>
        <a:bodyPr/>
        <a:lstStyle/>
        <a:p>
          <a:pPr latinLnBrk="1"/>
          <a:endParaRPr lang="ko-KR" altLang="en-US"/>
        </a:p>
      </dgm:t>
    </dgm:pt>
    <dgm:pt modelId="{66615CCF-C763-4040-B5D3-DBD718C1B284}" type="sibTrans" cxnId="{1656FBC2-D06A-43B5-BEDC-527D27A162C4}">
      <dgm:prSet/>
      <dgm:spPr/>
      <dgm:t>
        <a:bodyPr/>
        <a:lstStyle/>
        <a:p>
          <a:pPr latinLnBrk="1"/>
          <a:endParaRPr lang="ko-KR" altLang="en-US"/>
        </a:p>
      </dgm:t>
    </dgm:pt>
    <dgm:pt modelId="{894E2328-0BBC-4A9D-B8DB-EB546B3E49FB}">
      <dgm:prSet custT="1"/>
      <dgm:spPr/>
      <dgm:t>
        <a:bodyPr/>
        <a:lstStyle/>
        <a:p>
          <a:pPr rtl="0" latinLnBrk="1"/>
          <a:r>
            <a:rPr lang="ko-KR" altLang="en-US" sz="1800" dirty="0" smtClean="0"/>
            <a:t>캐나다는 경찰이 상당히   </a:t>
          </a:r>
          <a:r>
            <a:rPr lang="ko-KR" altLang="en-US" sz="1800" b="1" dirty="0" smtClean="0"/>
            <a:t>권위적인 역사</a:t>
          </a:r>
          <a:r>
            <a:rPr lang="ko-KR" altLang="en-US" sz="1800" dirty="0" smtClean="0"/>
            <a:t>를 가진 집단</a:t>
          </a:r>
          <a:endParaRPr lang="ko-KR" altLang="en-US" sz="1800" dirty="0"/>
        </a:p>
      </dgm:t>
    </dgm:pt>
    <dgm:pt modelId="{5A28DE9D-5C43-4813-8589-92F1F8484F6B}" type="parTrans" cxnId="{301B2635-B022-4E96-9C2F-76FD50C68BA1}">
      <dgm:prSet/>
      <dgm:spPr/>
      <dgm:t>
        <a:bodyPr/>
        <a:lstStyle/>
        <a:p>
          <a:pPr latinLnBrk="1"/>
          <a:endParaRPr lang="ko-KR" altLang="en-US"/>
        </a:p>
      </dgm:t>
    </dgm:pt>
    <dgm:pt modelId="{D102735E-D538-43A2-B6A2-E1ED70760D2F}" type="sibTrans" cxnId="{301B2635-B022-4E96-9C2F-76FD50C68BA1}">
      <dgm:prSet/>
      <dgm:spPr/>
      <dgm:t>
        <a:bodyPr/>
        <a:lstStyle/>
        <a:p>
          <a:pPr latinLnBrk="1"/>
          <a:endParaRPr lang="ko-KR" altLang="en-US"/>
        </a:p>
      </dgm:t>
    </dgm:pt>
    <dgm:pt modelId="{C0D698BB-A561-4300-AB6C-E8267CFE6FC7}">
      <dgm:prSet/>
      <dgm:spPr/>
      <dgm:t>
        <a:bodyPr/>
        <a:lstStyle/>
        <a:p>
          <a:pPr rtl="0" latinLnBrk="1"/>
          <a:endParaRPr lang="ko-KR" dirty="0"/>
        </a:p>
      </dgm:t>
    </dgm:pt>
    <dgm:pt modelId="{BCCAD711-19EC-4913-AB9A-9E48AB940A13}" type="parTrans" cxnId="{88477B20-D709-4279-BE59-FA2720B98A63}">
      <dgm:prSet/>
      <dgm:spPr/>
      <dgm:t>
        <a:bodyPr/>
        <a:lstStyle/>
        <a:p>
          <a:pPr latinLnBrk="1"/>
          <a:endParaRPr lang="ko-KR" altLang="en-US"/>
        </a:p>
      </dgm:t>
    </dgm:pt>
    <dgm:pt modelId="{55019DC7-A113-4056-8E2A-6F910DD0F59E}" type="sibTrans" cxnId="{88477B20-D709-4279-BE59-FA2720B98A63}">
      <dgm:prSet/>
      <dgm:spPr/>
      <dgm:t>
        <a:bodyPr/>
        <a:lstStyle/>
        <a:p>
          <a:pPr latinLnBrk="1"/>
          <a:endParaRPr lang="ko-KR" altLang="en-US"/>
        </a:p>
      </dgm:t>
    </dgm:pt>
    <dgm:pt modelId="{FBF9430B-51D7-4C8D-A230-5DA903F6E25F}" type="pres">
      <dgm:prSet presAssocID="{E115C9EB-45DC-4845-80A5-75CA4F99DDB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8EBB3D-775C-4C2F-9B5D-75F5B57DDC99}" type="pres">
      <dgm:prSet presAssocID="{1F1AB4CE-FDA8-4C16-AF44-73B74E16541E}" presName="circ1" presStyleLbl="vennNode1" presStyleIdx="0" presStyleCnt="7"/>
      <dgm:spPr/>
    </dgm:pt>
    <dgm:pt modelId="{C1C145F7-7074-4BDC-AE26-0A7574BB8E93}" type="pres">
      <dgm:prSet presAssocID="{1F1AB4CE-FDA8-4C16-AF44-73B74E16541E}" presName="circ1Tx" presStyleLbl="revTx" presStyleIdx="0" presStyleCnt="0" custScaleX="112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837130-9274-4B70-9B3A-708255583E06}" type="pres">
      <dgm:prSet presAssocID="{0AD55688-34BB-418D-A4D5-B325BD5F0291}" presName="circ2" presStyleLbl="vennNode1" presStyleIdx="1" presStyleCnt="7"/>
      <dgm:spPr/>
    </dgm:pt>
    <dgm:pt modelId="{D8DA3EB3-D1A5-48E8-A9A9-D1BA3975F956}" type="pres">
      <dgm:prSet presAssocID="{0AD55688-34BB-418D-A4D5-B325BD5F0291}" presName="circ2Tx" presStyleLbl="revTx" presStyleIdx="0" presStyleCnt="0" custScaleX="146347" custScaleY="80144" custLinFactNeighborX="29108" custLinFactNeighborY="-35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BF89C7-650E-48EB-B05A-3DD15FDD8546}" type="pres">
      <dgm:prSet presAssocID="{00388507-D3A9-42F7-A2A9-731DC7AC4151}" presName="circ3" presStyleLbl="vennNode1" presStyleIdx="2" presStyleCnt="7"/>
      <dgm:spPr/>
    </dgm:pt>
    <dgm:pt modelId="{7C674A28-CC95-41BF-BB27-4049C81DF291}" type="pres">
      <dgm:prSet presAssocID="{00388507-D3A9-42F7-A2A9-731DC7AC4151}" presName="circ3Tx" presStyleLbl="revTx" presStyleIdx="0" presStyleCnt="0" custScaleX="112447" custLinFactNeighborX="10020" custLinFactNeighborY="-14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457112-1A3A-4C8B-BE76-C1678E35A861}" type="pres">
      <dgm:prSet presAssocID="{98258552-08EB-45D5-84C3-8105FF4C32FA}" presName="circ4" presStyleLbl="vennNode1" presStyleIdx="3" presStyleCnt="7"/>
      <dgm:spPr/>
    </dgm:pt>
    <dgm:pt modelId="{A412A690-7398-43AC-BFEC-1E6002ACC486}" type="pres">
      <dgm:prSet presAssocID="{98258552-08EB-45D5-84C3-8105FF4C32FA}" presName="circ4Tx" presStyleLbl="revTx" presStyleIdx="0" presStyleCnt="0" custLinFactX="-100000" custLinFactNeighborX="-143082" custLinFactNeighborY="-93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B265CB-821B-4050-8834-025703F5A6FA}" type="pres">
      <dgm:prSet presAssocID="{FA12BCE2-FA0C-4F07-9AFA-F4179E8D63EE}" presName="circ5" presStyleLbl="vennNode1" presStyleIdx="4" presStyleCnt="7"/>
      <dgm:spPr/>
    </dgm:pt>
    <dgm:pt modelId="{498D9BBD-8E6A-40FE-9EDD-AB0E77382D23}" type="pres">
      <dgm:prSet presAssocID="{FA12BCE2-FA0C-4F07-9AFA-F4179E8D63EE}" presName="circ5Tx" presStyleLbl="revTx" presStyleIdx="0" presStyleCnt="0" custLinFactY="-117777" custLinFactNeighborX="-35162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5D7C75-EA65-4CF6-BB41-93245FB652BA}" type="pres">
      <dgm:prSet presAssocID="{894E2328-0BBC-4A9D-B8DB-EB546B3E49FB}" presName="circ6" presStyleLbl="vennNode1" presStyleIdx="5" presStyleCnt="7"/>
      <dgm:spPr/>
    </dgm:pt>
    <dgm:pt modelId="{540C3075-B123-470A-8FD8-95B340C84817}" type="pres">
      <dgm:prSet presAssocID="{894E2328-0BBC-4A9D-B8DB-EB546B3E49FB}" presName="circ6Tx" presStyleLbl="revTx" presStyleIdx="0" presStyleCnt="0" custScaleX="166280" custScaleY="28044" custLinFactX="100000" custLinFactY="27659" custLinFactNeighborX="14988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BD4E02-F946-4FD2-910F-0484BC4EFE0B}" type="pres">
      <dgm:prSet presAssocID="{C0D698BB-A561-4300-AB6C-E8267CFE6FC7}" presName="circ7" presStyleLbl="vennNode1" presStyleIdx="6" presStyleCnt="7"/>
      <dgm:spPr/>
    </dgm:pt>
    <dgm:pt modelId="{FC872A0E-97B5-49F7-8E14-7EBF91CA6291}" type="pres">
      <dgm:prSet presAssocID="{C0D698BB-A561-4300-AB6C-E8267CFE6FC7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8477B20-D709-4279-BE59-FA2720B98A63}" srcId="{E115C9EB-45DC-4845-80A5-75CA4F99DDB9}" destId="{C0D698BB-A561-4300-AB6C-E8267CFE6FC7}" srcOrd="6" destOrd="0" parTransId="{BCCAD711-19EC-4913-AB9A-9E48AB940A13}" sibTransId="{55019DC7-A113-4056-8E2A-6F910DD0F59E}"/>
    <dgm:cxn modelId="{75AD6172-E8F6-48A6-A8E2-25789D5FEF41}" type="presOf" srcId="{E115C9EB-45DC-4845-80A5-75CA4F99DDB9}" destId="{FBF9430B-51D7-4C8D-A230-5DA903F6E25F}" srcOrd="0" destOrd="0" presId="urn:microsoft.com/office/officeart/2005/8/layout/venn1"/>
    <dgm:cxn modelId="{3202CF07-A3BC-4A74-A0E9-339D12D42E90}" type="presOf" srcId="{98258552-08EB-45D5-84C3-8105FF4C32FA}" destId="{A412A690-7398-43AC-BFEC-1E6002ACC486}" srcOrd="0" destOrd="0" presId="urn:microsoft.com/office/officeart/2005/8/layout/venn1"/>
    <dgm:cxn modelId="{301B2635-B022-4E96-9C2F-76FD50C68BA1}" srcId="{E115C9EB-45DC-4845-80A5-75CA4F99DDB9}" destId="{894E2328-0BBC-4A9D-B8DB-EB546B3E49FB}" srcOrd="5" destOrd="0" parTransId="{5A28DE9D-5C43-4813-8589-92F1F8484F6B}" sibTransId="{D102735E-D538-43A2-B6A2-E1ED70760D2F}"/>
    <dgm:cxn modelId="{D3B881BF-C2A5-463C-AFF1-C4857162F0E7}" type="presOf" srcId="{894E2328-0BBC-4A9D-B8DB-EB546B3E49FB}" destId="{540C3075-B123-470A-8FD8-95B340C84817}" srcOrd="0" destOrd="0" presId="urn:microsoft.com/office/officeart/2005/8/layout/venn1"/>
    <dgm:cxn modelId="{CD12D019-D149-4E57-8D90-5603FC2BD67C}" srcId="{E115C9EB-45DC-4845-80A5-75CA4F99DDB9}" destId="{0AD55688-34BB-418D-A4D5-B325BD5F0291}" srcOrd="1" destOrd="0" parTransId="{CEEDB53E-7D88-4FA3-BB0B-9FCC9A27EB0B}" sibTransId="{71B821F3-19EC-4AAE-81C8-94D306DB87E1}"/>
    <dgm:cxn modelId="{5E534D89-ED44-440A-B91C-792069B0E62C}" type="presOf" srcId="{0AD55688-34BB-418D-A4D5-B325BD5F0291}" destId="{D8DA3EB3-D1A5-48E8-A9A9-D1BA3975F956}" srcOrd="0" destOrd="0" presId="urn:microsoft.com/office/officeart/2005/8/layout/venn1"/>
    <dgm:cxn modelId="{1656FBC2-D06A-43B5-BEDC-527D27A162C4}" srcId="{E115C9EB-45DC-4845-80A5-75CA4F99DDB9}" destId="{FA12BCE2-FA0C-4F07-9AFA-F4179E8D63EE}" srcOrd="4" destOrd="0" parTransId="{7989EB54-0909-4864-B612-AC8BE11027DC}" sibTransId="{66615CCF-C763-4040-B5D3-DBD718C1B284}"/>
    <dgm:cxn modelId="{04A18197-B6BE-4791-9FE9-E10A4047966E}" srcId="{E115C9EB-45DC-4845-80A5-75CA4F99DDB9}" destId="{98258552-08EB-45D5-84C3-8105FF4C32FA}" srcOrd="3" destOrd="0" parTransId="{B97A9426-D825-4807-817C-931F4F5D1C1D}" sibTransId="{62891A7E-B38F-4511-839F-01A558CDC0BD}"/>
    <dgm:cxn modelId="{94530BBB-53D8-4944-A901-6C0DE7C33EBD}" srcId="{E115C9EB-45DC-4845-80A5-75CA4F99DDB9}" destId="{00388507-D3A9-42F7-A2A9-731DC7AC4151}" srcOrd="2" destOrd="0" parTransId="{47812CF2-B257-4C20-8917-EFC44DEFAE8A}" sibTransId="{023C649F-24BC-44E3-84C7-103E8DD24AC8}"/>
    <dgm:cxn modelId="{C34839CA-943C-4FEF-926A-DDCC1D12CB76}" type="presOf" srcId="{00388507-D3A9-42F7-A2A9-731DC7AC4151}" destId="{7C674A28-CC95-41BF-BB27-4049C81DF291}" srcOrd="0" destOrd="0" presId="urn:microsoft.com/office/officeart/2005/8/layout/venn1"/>
    <dgm:cxn modelId="{880D3D57-03AA-49C0-AE5D-6471D3FC3A6D}" type="presOf" srcId="{FA12BCE2-FA0C-4F07-9AFA-F4179E8D63EE}" destId="{498D9BBD-8E6A-40FE-9EDD-AB0E77382D23}" srcOrd="0" destOrd="0" presId="urn:microsoft.com/office/officeart/2005/8/layout/venn1"/>
    <dgm:cxn modelId="{B5B8E3F6-8244-4276-82C1-42B7982DE382}" srcId="{E115C9EB-45DC-4845-80A5-75CA4F99DDB9}" destId="{1F1AB4CE-FDA8-4C16-AF44-73B74E16541E}" srcOrd="0" destOrd="0" parTransId="{B0064EAE-2AB8-4807-86EA-EC347583B8F7}" sibTransId="{D5DEEE30-F6F7-4C87-8996-CFA0561433D8}"/>
    <dgm:cxn modelId="{ABF5F3D9-FC4E-473D-96F9-5BB4AFB5B0A0}" type="presOf" srcId="{1F1AB4CE-FDA8-4C16-AF44-73B74E16541E}" destId="{C1C145F7-7074-4BDC-AE26-0A7574BB8E93}" srcOrd="0" destOrd="0" presId="urn:microsoft.com/office/officeart/2005/8/layout/venn1"/>
    <dgm:cxn modelId="{8F16D77D-963F-47BC-894D-C1C74BDFB022}" type="presOf" srcId="{C0D698BB-A561-4300-AB6C-E8267CFE6FC7}" destId="{FC872A0E-97B5-49F7-8E14-7EBF91CA6291}" srcOrd="0" destOrd="0" presId="urn:microsoft.com/office/officeart/2005/8/layout/venn1"/>
    <dgm:cxn modelId="{FAAC0F1A-6F17-447D-9FC6-FD66480C36B8}" type="presParOf" srcId="{FBF9430B-51D7-4C8D-A230-5DA903F6E25F}" destId="{2A8EBB3D-775C-4C2F-9B5D-75F5B57DDC99}" srcOrd="0" destOrd="0" presId="urn:microsoft.com/office/officeart/2005/8/layout/venn1"/>
    <dgm:cxn modelId="{C931C9A4-1D48-40D7-B2C3-E3526A753920}" type="presParOf" srcId="{FBF9430B-51D7-4C8D-A230-5DA903F6E25F}" destId="{C1C145F7-7074-4BDC-AE26-0A7574BB8E93}" srcOrd="1" destOrd="0" presId="urn:microsoft.com/office/officeart/2005/8/layout/venn1"/>
    <dgm:cxn modelId="{CA1B507E-3A22-47E1-ACAE-697A4EA745C7}" type="presParOf" srcId="{FBF9430B-51D7-4C8D-A230-5DA903F6E25F}" destId="{DD837130-9274-4B70-9B3A-708255583E06}" srcOrd="2" destOrd="0" presId="urn:microsoft.com/office/officeart/2005/8/layout/venn1"/>
    <dgm:cxn modelId="{4B017EB1-436F-4401-BC4C-A58BF242E10F}" type="presParOf" srcId="{FBF9430B-51D7-4C8D-A230-5DA903F6E25F}" destId="{D8DA3EB3-D1A5-48E8-A9A9-D1BA3975F956}" srcOrd="3" destOrd="0" presId="urn:microsoft.com/office/officeart/2005/8/layout/venn1"/>
    <dgm:cxn modelId="{8B922C7C-3FB7-4318-86D8-C747E9A561E5}" type="presParOf" srcId="{FBF9430B-51D7-4C8D-A230-5DA903F6E25F}" destId="{DBBF89C7-650E-48EB-B05A-3DD15FDD8546}" srcOrd="4" destOrd="0" presId="urn:microsoft.com/office/officeart/2005/8/layout/venn1"/>
    <dgm:cxn modelId="{3722528E-EB33-458A-9F60-5FF2D862AD58}" type="presParOf" srcId="{FBF9430B-51D7-4C8D-A230-5DA903F6E25F}" destId="{7C674A28-CC95-41BF-BB27-4049C81DF291}" srcOrd="5" destOrd="0" presId="urn:microsoft.com/office/officeart/2005/8/layout/venn1"/>
    <dgm:cxn modelId="{5B3ADADA-A86D-451C-B834-F71A1A08E0E8}" type="presParOf" srcId="{FBF9430B-51D7-4C8D-A230-5DA903F6E25F}" destId="{1A457112-1A3A-4C8B-BE76-C1678E35A861}" srcOrd="6" destOrd="0" presId="urn:microsoft.com/office/officeart/2005/8/layout/venn1"/>
    <dgm:cxn modelId="{1C9BC0CE-B249-44A8-960C-5F194545851C}" type="presParOf" srcId="{FBF9430B-51D7-4C8D-A230-5DA903F6E25F}" destId="{A412A690-7398-43AC-BFEC-1E6002ACC486}" srcOrd="7" destOrd="0" presId="urn:microsoft.com/office/officeart/2005/8/layout/venn1"/>
    <dgm:cxn modelId="{37BC2F79-90EB-4B1B-9F4F-EDAC1CC5F46C}" type="presParOf" srcId="{FBF9430B-51D7-4C8D-A230-5DA903F6E25F}" destId="{E7B265CB-821B-4050-8834-025703F5A6FA}" srcOrd="8" destOrd="0" presId="urn:microsoft.com/office/officeart/2005/8/layout/venn1"/>
    <dgm:cxn modelId="{A2598B1E-588E-43AF-9407-F8C75EA7E4AD}" type="presParOf" srcId="{FBF9430B-51D7-4C8D-A230-5DA903F6E25F}" destId="{498D9BBD-8E6A-40FE-9EDD-AB0E77382D23}" srcOrd="9" destOrd="0" presId="urn:microsoft.com/office/officeart/2005/8/layout/venn1"/>
    <dgm:cxn modelId="{A7DCE944-94B3-4354-9AD6-B56814BA9D20}" type="presParOf" srcId="{FBF9430B-51D7-4C8D-A230-5DA903F6E25F}" destId="{315D7C75-EA65-4CF6-BB41-93245FB652BA}" srcOrd="10" destOrd="0" presId="urn:microsoft.com/office/officeart/2005/8/layout/venn1"/>
    <dgm:cxn modelId="{F23ECAAE-2C60-459B-8385-27493B5EFDEC}" type="presParOf" srcId="{FBF9430B-51D7-4C8D-A230-5DA903F6E25F}" destId="{540C3075-B123-470A-8FD8-95B340C84817}" srcOrd="11" destOrd="0" presId="urn:microsoft.com/office/officeart/2005/8/layout/venn1"/>
    <dgm:cxn modelId="{D757862A-E347-4854-9870-D3651BB9CE6F}" type="presParOf" srcId="{FBF9430B-51D7-4C8D-A230-5DA903F6E25F}" destId="{F6BD4E02-F946-4FD2-910F-0484BC4EFE0B}" srcOrd="12" destOrd="0" presId="urn:microsoft.com/office/officeart/2005/8/layout/venn1"/>
    <dgm:cxn modelId="{496B9B98-34FC-4560-9A18-D288FC1D8E45}" type="presParOf" srcId="{FBF9430B-51D7-4C8D-A230-5DA903F6E25F}" destId="{FC872A0E-97B5-49F7-8E14-7EBF91CA6291}" srcOrd="1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ADB88B-DC54-461E-A15D-371174A5CC9F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97CDA4D0-F3BA-4212-80E5-81C240690C6E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입헌군주제와</a:t>
          </a:r>
          <a:endParaRPr lang="en-US" altLang="ko-KR" sz="2800" dirty="0" smtClean="0"/>
        </a:p>
        <a:p>
          <a:pPr latinLnBrk="1"/>
          <a:r>
            <a:rPr lang="ko-KR" altLang="en-US" sz="2800" dirty="0" smtClean="0"/>
            <a:t>내각 책임제</a:t>
          </a:r>
          <a:endParaRPr lang="ko-KR" altLang="en-US" sz="2800" dirty="0"/>
        </a:p>
      </dgm:t>
    </dgm:pt>
    <dgm:pt modelId="{FA946001-1AEE-49A0-A148-41C88F4016BE}" type="parTrans" cxnId="{D576A06F-D49C-4D1D-BC7A-55A1EE16F209}">
      <dgm:prSet/>
      <dgm:spPr/>
      <dgm:t>
        <a:bodyPr/>
        <a:lstStyle/>
        <a:p>
          <a:pPr latinLnBrk="1"/>
          <a:endParaRPr lang="ko-KR" altLang="en-US"/>
        </a:p>
      </dgm:t>
    </dgm:pt>
    <dgm:pt modelId="{5313E522-DAB3-477B-B9EE-988271FC50B2}" type="sibTrans" cxnId="{D576A06F-D49C-4D1D-BC7A-55A1EE16F209}">
      <dgm:prSet/>
      <dgm:spPr/>
      <dgm:t>
        <a:bodyPr/>
        <a:lstStyle/>
        <a:p>
          <a:pPr latinLnBrk="1"/>
          <a:endParaRPr lang="ko-KR" altLang="en-US"/>
        </a:p>
      </dgm:t>
    </dgm:pt>
    <dgm:pt modelId="{400431CB-31F3-4F9B-ACB2-DEC3139BA16A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총독</a:t>
          </a:r>
          <a:r>
            <a:rPr lang="en-US" altLang="ko-KR" sz="1600" dirty="0" smtClean="0"/>
            <a:t>(</a:t>
          </a:r>
          <a:r>
            <a:rPr lang="ko-KR" altLang="en-US" sz="1600" dirty="0" smtClean="0"/>
            <a:t>임기</a:t>
          </a:r>
          <a:r>
            <a:rPr lang="en-US" altLang="ko-KR" sz="1600" dirty="0" smtClean="0"/>
            <a:t>5</a:t>
          </a:r>
          <a:r>
            <a:rPr lang="ko-KR" altLang="en-US" sz="1600" dirty="0" smtClean="0"/>
            <a:t>년</a:t>
          </a:r>
          <a:r>
            <a:rPr lang="en-US" altLang="ko-KR" sz="1600" dirty="0" smtClean="0"/>
            <a:t>) : </a:t>
          </a:r>
          <a:r>
            <a:rPr lang="ko-KR" altLang="en-US" sz="1600" dirty="0" smtClean="0"/>
            <a:t>캐나다의 대표로서 많은 의례적인       역할 수행</a:t>
          </a:r>
          <a:r>
            <a:rPr lang="en-US" altLang="ko-KR" sz="1600" dirty="0" smtClean="0"/>
            <a:t>.</a:t>
          </a:r>
          <a:r>
            <a:rPr lang="ko-KR" altLang="en-US" sz="1600" dirty="0" smtClean="0"/>
            <a:t> 의장 기능 담당</a:t>
          </a:r>
          <a:endParaRPr lang="ko-KR" altLang="en-US" sz="1600" dirty="0"/>
        </a:p>
      </dgm:t>
    </dgm:pt>
    <dgm:pt modelId="{03716A8A-B1D3-4F97-BC32-E8417A3F5170}" type="parTrans" cxnId="{A256743B-9077-49FA-9C92-13E3EBD612F1}">
      <dgm:prSet/>
      <dgm:spPr/>
      <dgm:t>
        <a:bodyPr/>
        <a:lstStyle/>
        <a:p>
          <a:pPr latinLnBrk="1"/>
          <a:endParaRPr lang="ko-KR" altLang="en-US"/>
        </a:p>
      </dgm:t>
    </dgm:pt>
    <dgm:pt modelId="{1B5BFEDF-E511-4EE5-B7CD-A940C89B10F6}" type="sibTrans" cxnId="{A256743B-9077-49FA-9C92-13E3EBD612F1}">
      <dgm:prSet/>
      <dgm:spPr/>
      <dgm:t>
        <a:bodyPr/>
        <a:lstStyle/>
        <a:p>
          <a:pPr latinLnBrk="1"/>
          <a:endParaRPr lang="ko-KR" altLang="en-US"/>
        </a:p>
      </dgm:t>
    </dgm:pt>
    <dgm:pt modelId="{263DE2FC-36DF-4D80-A270-5BAE13FCD542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권한 </a:t>
          </a:r>
          <a:r>
            <a:rPr lang="en-US" altLang="ko-KR" sz="1600" dirty="0" smtClean="0"/>
            <a:t>: </a:t>
          </a:r>
          <a:r>
            <a:rPr lang="ko-KR" altLang="en-US" sz="1600" dirty="0" smtClean="0"/>
            <a:t>각료 및 상원의원 임명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법률안의 재가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의회소집 및 해산권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군 통수권 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외교사절의 접수 </a:t>
          </a:r>
          <a:endParaRPr lang="ko-KR" altLang="en-US" sz="1600" dirty="0"/>
        </a:p>
      </dgm:t>
    </dgm:pt>
    <dgm:pt modelId="{72785B10-8048-40C9-A439-A7D78C122E44}" type="parTrans" cxnId="{FF4A2F9D-A01C-4501-827E-5248DA877CE6}">
      <dgm:prSet/>
      <dgm:spPr/>
      <dgm:t>
        <a:bodyPr/>
        <a:lstStyle/>
        <a:p>
          <a:pPr latinLnBrk="1"/>
          <a:endParaRPr lang="ko-KR" altLang="en-US"/>
        </a:p>
      </dgm:t>
    </dgm:pt>
    <dgm:pt modelId="{7294FBB8-2368-4421-9826-F816B71025E1}" type="sibTrans" cxnId="{FF4A2F9D-A01C-4501-827E-5248DA877CE6}">
      <dgm:prSet/>
      <dgm:spPr/>
      <dgm:t>
        <a:bodyPr/>
        <a:lstStyle/>
        <a:p>
          <a:pPr latinLnBrk="1"/>
          <a:endParaRPr lang="ko-KR" altLang="en-US"/>
        </a:p>
      </dgm:t>
    </dgm:pt>
    <dgm:pt modelId="{A2B9E49E-6094-43D5-934B-9F486E4FE7C3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의회 민주주의</a:t>
          </a:r>
          <a:endParaRPr lang="ko-KR" altLang="en-US" sz="2800" dirty="0"/>
        </a:p>
      </dgm:t>
    </dgm:pt>
    <dgm:pt modelId="{B08AF39B-4354-4ED7-908F-D1E6C244C619}" type="parTrans" cxnId="{AA949E38-FA6F-424D-A015-FD65BC46C63E}">
      <dgm:prSet/>
      <dgm:spPr/>
      <dgm:t>
        <a:bodyPr/>
        <a:lstStyle/>
        <a:p>
          <a:pPr latinLnBrk="1"/>
          <a:endParaRPr lang="ko-KR" altLang="en-US"/>
        </a:p>
      </dgm:t>
    </dgm:pt>
    <dgm:pt modelId="{D0D2CFD1-D226-4F1A-8CBB-5C53B1DB1B0A}" type="sibTrans" cxnId="{AA949E38-FA6F-424D-A015-FD65BC46C63E}">
      <dgm:prSet/>
      <dgm:spPr/>
      <dgm:t>
        <a:bodyPr/>
        <a:lstStyle/>
        <a:p>
          <a:pPr latinLnBrk="1"/>
          <a:endParaRPr lang="ko-KR" altLang="en-US"/>
        </a:p>
      </dgm:t>
    </dgm:pt>
    <dgm:pt modelId="{A6408DFD-144F-4758-A3AC-92242BB185C4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지역 간의 동등한 대표성에 초점</a:t>
          </a:r>
          <a:r>
            <a:rPr lang="en-US" altLang="ko-KR" sz="1600" dirty="0" smtClean="0"/>
            <a:t>. </a:t>
          </a:r>
          <a:r>
            <a:rPr lang="ko-KR" altLang="en-US" sz="1600" b="1" u="sng" dirty="0" smtClean="0"/>
            <a:t>주도권 하원</a:t>
          </a:r>
          <a:r>
            <a:rPr lang="en-US" altLang="ko-KR" sz="1600" b="1" u="sng" dirty="0" smtClean="0"/>
            <a:t>&gt;</a:t>
          </a:r>
          <a:r>
            <a:rPr lang="ko-KR" altLang="en-US" sz="1600" b="1" u="sng" dirty="0" smtClean="0"/>
            <a:t>상원</a:t>
          </a:r>
          <a:endParaRPr lang="ko-KR" altLang="en-US" sz="1600" b="1" u="sng" dirty="0"/>
        </a:p>
      </dgm:t>
    </dgm:pt>
    <dgm:pt modelId="{E9E778ED-E05F-45AE-8AC3-156343106228}" type="parTrans" cxnId="{474E788B-65EF-4B80-A4B4-4D9B66EB039A}">
      <dgm:prSet/>
      <dgm:spPr/>
      <dgm:t>
        <a:bodyPr/>
        <a:lstStyle/>
        <a:p>
          <a:pPr latinLnBrk="1"/>
          <a:endParaRPr lang="ko-KR" altLang="en-US"/>
        </a:p>
      </dgm:t>
    </dgm:pt>
    <dgm:pt modelId="{135424CA-6140-48A1-94A3-977492B482B6}" type="sibTrans" cxnId="{474E788B-65EF-4B80-A4B4-4D9B66EB039A}">
      <dgm:prSet/>
      <dgm:spPr/>
      <dgm:t>
        <a:bodyPr/>
        <a:lstStyle/>
        <a:p>
          <a:pPr latinLnBrk="1"/>
          <a:endParaRPr lang="ko-KR" altLang="en-US"/>
        </a:p>
      </dgm:t>
    </dgm:pt>
    <dgm:pt modelId="{F2AE626A-C61D-4420-838A-417AA3531A9D}">
      <dgm:prSet phldrT="[텍스트]" custT="1"/>
      <dgm:spPr/>
      <dgm:t>
        <a:bodyPr/>
        <a:lstStyle/>
        <a:p>
          <a:pPr latinLnBrk="1"/>
          <a:r>
            <a:rPr lang="ko-KR" altLang="en-US" sz="1600" smtClean="0"/>
            <a:t>상원의 거부권은 번복될 수 없음</a:t>
          </a:r>
          <a:r>
            <a:rPr lang="en-US" altLang="ko-KR" sz="1600" smtClean="0"/>
            <a:t>.</a:t>
          </a:r>
          <a:r>
            <a:rPr lang="ko-KR" altLang="en-US" sz="1600" smtClean="0"/>
            <a:t> </a:t>
          </a:r>
          <a:r>
            <a:rPr lang="en-US" altLang="ko-KR" sz="1600" smtClean="0"/>
            <a:t>(</a:t>
          </a:r>
          <a:r>
            <a:rPr lang="ko-KR" altLang="en-US" sz="1600" smtClean="0"/>
            <a:t>예외</a:t>
          </a:r>
          <a:r>
            <a:rPr lang="en-US" altLang="ko-KR" sz="1600" smtClean="0"/>
            <a:t>) </a:t>
          </a:r>
          <a:r>
            <a:rPr lang="ko-KR" altLang="en-US" sz="1600" smtClean="0"/>
            <a:t>헌법개정안</a:t>
          </a:r>
          <a:endParaRPr lang="ko-KR" altLang="en-US" sz="1600" dirty="0"/>
        </a:p>
      </dgm:t>
    </dgm:pt>
    <dgm:pt modelId="{2CF07201-CD67-439B-BB29-26D5139B840D}" type="parTrans" cxnId="{D8EC53EF-5965-4FEE-8820-B697D17DCFA3}">
      <dgm:prSet/>
      <dgm:spPr/>
      <dgm:t>
        <a:bodyPr/>
        <a:lstStyle/>
        <a:p>
          <a:pPr latinLnBrk="1"/>
          <a:endParaRPr lang="ko-KR" altLang="en-US"/>
        </a:p>
      </dgm:t>
    </dgm:pt>
    <dgm:pt modelId="{07BB5C6A-3E28-4555-B984-191417065383}" type="sibTrans" cxnId="{D8EC53EF-5965-4FEE-8820-B697D17DCFA3}">
      <dgm:prSet/>
      <dgm:spPr/>
      <dgm:t>
        <a:bodyPr/>
        <a:lstStyle/>
        <a:p>
          <a:pPr latinLnBrk="1"/>
          <a:endParaRPr lang="ko-KR" altLang="en-US"/>
        </a:p>
      </dgm:t>
    </dgm:pt>
    <dgm:pt modelId="{976398F1-22CD-4BDB-A0A8-6B822D0567ED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연방제도 및</a:t>
          </a:r>
          <a:endParaRPr lang="en-US" altLang="ko-KR" sz="2800" dirty="0" smtClean="0"/>
        </a:p>
        <a:p>
          <a:pPr latinLnBrk="1"/>
          <a:r>
            <a:rPr lang="ko-KR" altLang="en-US" sz="2800" dirty="0" smtClean="0"/>
            <a:t>지방자치</a:t>
          </a:r>
          <a:endParaRPr lang="ko-KR" altLang="en-US" sz="2800" dirty="0"/>
        </a:p>
      </dgm:t>
    </dgm:pt>
    <dgm:pt modelId="{1E566FB0-B30C-4CFE-B44B-C771B2167C5B}" type="parTrans" cxnId="{B49154A6-98DC-4C0E-867A-EEA209E25401}">
      <dgm:prSet/>
      <dgm:spPr/>
      <dgm:t>
        <a:bodyPr/>
        <a:lstStyle/>
        <a:p>
          <a:pPr latinLnBrk="1"/>
          <a:endParaRPr lang="ko-KR" altLang="en-US"/>
        </a:p>
      </dgm:t>
    </dgm:pt>
    <dgm:pt modelId="{65287946-C31E-4FEA-84BD-02D1D94587FB}" type="sibTrans" cxnId="{B49154A6-98DC-4C0E-867A-EEA209E25401}">
      <dgm:prSet/>
      <dgm:spPr/>
      <dgm:t>
        <a:bodyPr/>
        <a:lstStyle/>
        <a:p>
          <a:pPr latinLnBrk="1"/>
          <a:endParaRPr lang="ko-KR" altLang="en-US"/>
        </a:p>
      </dgm:t>
    </dgm:pt>
    <dgm:pt modelId="{CB2436E9-347A-4A2F-8564-D9DE9835FC78}">
      <dgm:prSet phldrT="[텍스트]" custT="1"/>
      <dgm:spPr/>
      <dgm:t>
        <a:bodyPr/>
        <a:lstStyle/>
        <a:p>
          <a:pPr latinLnBrk="1"/>
          <a:r>
            <a:rPr lang="en-US" altLang="ko-KR" sz="1600" dirty="0" smtClean="0"/>
            <a:t>10</a:t>
          </a:r>
          <a:r>
            <a:rPr lang="ko-KR" altLang="en-US" sz="1600" dirty="0" smtClean="0"/>
            <a:t>개의 주와 </a:t>
          </a:r>
          <a:r>
            <a:rPr lang="en-US" altLang="ko-KR" sz="1600" dirty="0" smtClean="0"/>
            <a:t>3</a:t>
          </a:r>
          <a:r>
            <a:rPr lang="ko-KR" altLang="en-US" sz="1600" dirty="0" smtClean="0"/>
            <a:t>개의 준 주</a:t>
          </a:r>
          <a:r>
            <a:rPr lang="en-US" altLang="ko-KR" sz="1600" dirty="0" smtClean="0"/>
            <a:t>. </a:t>
          </a:r>
          <a:endParaRPr lang="ko-KR" altLang="en-US" sz="1600" dirty="0"/>
        </a:p>
      </dgm:t>
    </dgm:pt>
    <dgm:pt modelId="{512D62FE-9928-4A19-8047-5F2B1AD90B22}" type="parTrans" cxnId="{F8B0C981-7F35-4297-9DB5-01941BE902C1}">
      <dgm:prSet/>
      <dgm:spPr/>
      <dgm:t>
        <a:bodyPr/>
        <a:lstStyle/>
        <a:p>
          <a:pPr latinLnBrk="1"/>
          <a:endParaRPr lang="ko-KR" altLang="en-US"/>
        </a:p>
      </dgm:t>
    </dgm:pt>
    <dgm:pt modelId="{8666BA98-925F-48F9-94D8-F21DCA516701}" type="sibTrans" cxnId="{F8B0C981-7F35-4297-9DB5-01941BE902C1}">
      <dgm:prSet/>
      <dgm:spPr/>
      <dgm:t>
        <a:bodyPr/>
        <a:lstStyle/>
        <a:p>
          <a:pPr latinLnBrk="1"/>
          <a:endParaRPr lang="ko-KR" altLang="en-US"/>
        </a:p>
      </dgm:t>
    </dgm:pt>
    <dgm:pt modelId="{1D2B96FA-69D5-4B4E-B851-32A67AD5B2DE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정부제출안</a:t>
          </a:r>
          <a:r>
            <a:rPr lang="en-US" altLang="ko-KR" sz="1600" dirty="0" smtClean="0"/>
            <a:t>:</a:t>
          </a:r>
          <a:r>
            <a:rPr lang="ko-KR" altLang="en-US" sz="1600" dirty="0" smtClean="0"/>
            <a:t> </a:t>
          </a:r>
          <a:r>
            <a:rPr lang="ko-KR" altLang="en-US" sz="1600" b="1" dirty="0" smtClean="0"/>
            <a:t>하원</a:t>
          </a:r>
          <a:r>
            <a:rPr lang="ko-KR" altLang="en-US" sz="1600" dirty="0" smtClean="0"/>
            <a:t>에 먼저 제출</a:t>
          </a:r>
          <a:r>
            <a:rPr lang="en-US" altLang="ko-KR" sz="1600" dirty="0" smtClean="0"/>
            <a:t>. </a:t>
          </a:r>
          <a:endParaRPr lang="ko-KR" altLang="en-US" sz="1600" dirty="0"/>
        </a:p>
      </dgm:t>
    </dgm:pt>
    <dgm:pt modelId="{AD483A78-9939-4370-987F-538BA270EFEC}" type="parTrans" cxnId="{3999020A-A927-45A0-9AAB-D22D23F94AEE}">
      <dgm:prSet/>
      <dgm:spPr/>
      <dgm:t>
        <a:bodyPr/>
        <a:lstStyle/>
        <a:p>
          <a:pPr latinLnBrk="1"/>
          <a:endParaRPr lang="ko-KR" altLang="en-US"/>
        </a:p>
      </dgm:t>
    </dgm:pt>
    <dgm:pt modelId="{BCC1D6D0-C070-44F6-A833-1A0D1C4416E5}" type="sibTrans" cxnId="{3999020A-A927-45A0-9AAB-D22D23F94AEE}">
      <dgm:prSet/>
      <dgm:spPr/>
      <dgm:t>
        <a:bodyPr/>
        <a:lstStyle/>
        <a:p>
          <a:pPr latinLnBrk="1"/>
          <a:endParaRPr lang="ko-KR" altLang="en-US"/>
        </a:p>
      </dgm:t>
    </dgm:pt>
    <dgm:pt modelId="{5668C58E-73AA-400C-B153-A8BDF7F51C8C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세금</a:t>
          </a:r>
          <a:r>
            <a:rPr lang="en-US" altLang="ko-KR" sz="1600" dirty="0" smtClean="0"/>
            <a:t>,</a:t>
          </a:r>
          <a:r>
            <a:rPr lang="ko-KR" altLang="en-US" sz="1600" dirty="0" smtClean="0"/>
            <a:t>공공 지출에 관한 재정관련 법률안</a:t>
          </a:r>
          <a:r>
            <a:rPr lang="en-US" altLang="ko-KR" sz="1600" dirty="0" smtClean="0"/>
            <a:t>:</a:t>
          </a:r>
          <a:r>
            <a:rPr lang="ko-KR" altLang="en-US" sz="1600" dirty="0" smtClean="0"/>
            <a:t> </a:t>
          </a:r>
          <a:r>
            <a:rPr lang="ko-KR" altLang="en-US" sz="1600" b="1" dirty="0" smtClean="0"/>
            <a:t>하원</a:t>
          </a:r>
          <a:r>
            <a:rPr lang="ko-KR" altLang="en-US" sz="1600" dirty="0" smtClean="0"/>
            <a:t>에만 제출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44C338B0-CA89-4798-958D-FFCC90DDE6DC}" type="parTrans" cxnId="{99C905C7-8AEA-4A78-AB49-B620671A4872}">
      <dgm:prSet/>
      <dgm:spPr/>
      <dgm:t>
        <a:bodyPr/>
        <a:lstStyle/>
        <a:p>
          <a:pPr latinLnBrk="1"/>
          <a:endParaRPr lang="ko-KR" altLang="en-US"/>
        </a:p>
      </dgm:t>
    </dgm:pt>
    <dgm:pt modelId="{E25EE8DE-60F2-448A-AFF2-ABB15B817EDD}" type="sibTrans" cxnId="{99C905C7-8AEA-4A78-AB49-B620671A4872}">
      <dgm:prSet/>
      <dgm:spPr/>
      <dgm:t>
        <a:bodyPr/>
        <a:lstStyle/>
        <a:p>
          <a:pPr latinLnBrk="1"/>
          <a:endParaRPr lang="ko-KR" altLang="en-US"/>
        </a:p>
      </dgm:t>
    </dgm:pt>
    <dgm:pt modelId="{20585A4A-84A2-4165-A5DA-BAC942F830A3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연방정부와 주정부는 각자에 </a:t>
          </a:r>
          <a:r>
            <a:rPr lang="ko-KR" altLang="en-US" sz="1600" u="sng" dirty="0" smtClean="0"/>
            <a:t>상당한 자치권</a:t>
          </a:r>
          <a:r>
            <a:rPr lang="ko-KR" altLang="en-US" sz="1600" dirty="0" smtClean="0"/>
            <a:t>이 부여됨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D5D2D57E-EA12-400A-AC92-9E562F5D94D9}" type="parTrans" cxnId="{3AFFFFD1-35A7-4A52-A42B-9EA13D0FA3A7}">
      <dgm:prSet/>
      <dgm:spPr/>
      <dgm:t>
        <a:bodyPr/>
        <a:lstStyle/>
        <a:p>
          <a:pPr latinLnBrk="1"/>
          <a:endParaRPr lang="ko-KR" altLang="en-US"/>
        </a:p>
      </dgm:t>
    </dgm:pt>
    <dgm:pt modelId="{C623C757-F0D0-4135-BD3A-D994518AC4AF}" type="sibTrans" cxnId="{3AFFFFD1-35A7-4A52-A42B-9EA13D0FA3A7}">
      <dgm:prSet/>
      <dgm:spPr/>
      <dgm:t>
        <a:bodyPr/>
        <a:lstStyle/>
        <a:p>
          <a:pPr latinLnBrk="1"/>
          <a:endParaRPr lang="ko-KR" altLang="en-US"/>
        </a:p>
      </dgm:t>
    </dgm:pt>
    <dgm:pt modelId="{4B6E1795-2959-463E-91E4-C07A2C6B20B9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지방자치단체</a:t>
          </a:r>
          <a:r>
            <a:rPr lang="en-US" altLang="ko-KR" sz="1600" dirty="0" smtClean="0"/>
            <a:t>:</a:t>
          </a:r>
          <a:r>
            <a:rPr lang="ko-KR" altLang="en-US" sz="1600" dirty="0" smtClean="0"/>
            <a:t> 시</a:t>
          </a:r>
          <a:r>
            <a:rPr lang="en-US" altLang="ko-KR" sz="1600" dirty="0" smtClean="0"/>
            <a:t>(City)</a:t>
          </a:r>
          <a:r>
            <a:rPr lang="ko-KR" altLang="en-US" sz="1600" dirty="0" smtClean="0"/>
            <a:t>나 면</a:t>
          </a:r>
          <a:r>
            <a:rPr lang="en-US" altLang="ko-KR" sz="1600" dirty="0" smtClean="0"/>
            <a:t>(Town) </a:t>
          </a:r>
          <a:r>
            <a:rPr lang="ko-KR" altLang="en-US" sz="1600" dirty="0" smtClean="0"/>
            <a:t>종류 </a:t>
          </a:r>
          <a:r>
            <a:rPr lang="en-US" altLang="ko-KR" sz="1600" dirty="0" smtClean="0"/>
            <a:t>3</a:t>
          </a:r>
          <a:r>
            <a:rPr lang="ko-KR" altLang="en-US" sz="1600" dirty="0" smtClean="0"/>
            <a:t>가지 </a:t>
          </a:r>
          <a:endParaRPr lang="ko-KR" altLang="en-US" sz="1600" dirty="0"/>
        </a:p>
      </dgm:t>
    </dgm:pt>
    <dgm:pt modelId="{AEF664AA-7EF2-4271-8440-97FD96B534FD}" type="parTrans" cxnId="{FF3CFB45-1F6E-40E3-A646-3330DEEA115D}">
      <dgm:prSet/>
      <dgm:spPr/>
      <dgm:t>
        <a:bodyPr/>
        <a:lstStyle/>
        <a:p>
          <a:pPr latinLnBrk="1"/>
          <a:endParaRPr lang="ko-KR" altLang="en-US"/>
        </a:p>
      </dgm:t>
    </dgm:pt>
    <dgm:pt modelId="{13606FC4-5C95-470C-8FC4-1AE4E6DEEAFA}" type="sibTrans" cxnId="{FF3CFB45-1F6E-40E3-A646-3330DEEA115D}">
      <dgm:prSet/>
      <dgm:spPr/>
      <dgm:t>
        <a:bodyPr/>
        <a:lstStyle/>
        <a:p>
          <a:pPr latinLnBrk="1"/>
          <a:endParaRPr lang="ko-KR" altLang="en-US"/>
        </a:p>
      </dgm:t>
    </dgm:pt>
    <dgm:pt modelId="{E2CD3966-25C5-4512-94A1-07795D65B6B1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각기 주들은 주 의회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주 정부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주 수상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부 총독을 유지</a:t>
          </a:r>
          <a:endParaRPr lang="ko-KR" altLang="en-US" sz="1600" dirty="0"/>
        </a:p>
      </dgm:t>
    </dgm:pt>
    <dgm:pt modelId="{CDC386DA-9956-4A9A-98A5-C10509D1DC5C}" type="parTrans" cxnId="{82F59FD1-9071-43F9-AA41-336364818725}">
      <dgm:prSet/>
      <dgm:spPr/>
      <dgm:t>
        <a:bodyPr/>
        <a:lstStyle/>
        <a:p>
          <a:pPr latinLnBrk="1"/>
          <a:endParaRPr lang="ko-KR" altLang="en-US"/>
        </a:p>
      </dgm:t>
    </dgm:pt>
    <dgm:pt modelId="{1979A617-8A4C-4CBC-B1C1-5301AEBF2B1E}" type="sibTrans" cxnId="{82F59FD1-9071-43F9-AA41-336364818725}">
      <dgm:prSet/>
      <dgm:spPr/>
      <dgm:t>
        <a:bodyPr/>
        <a:lstStyle/>
        <a:p>
          <a:pPr latinLnBrk="1"/>
          <a:endParaRPr lang="ko-KR" altLang="en-US"/>
        </a:p>
      </dgm:t>
    </dgm:pt>
    <dgm:pt modelId="{122E3EC9-0F77-4986-AA4B-4FB4180BD822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헌법은 </a:t>
          </a:r>
          <a:r>
            <a:rPr lang="ko-KR" altLang="en-US" sz="1600" b="1" dirty="0" smtClean="0"/>
            <a:t>중앙정부</a:t>
          </a:r>
          <a:r>
            <a:rPr lang="ko-KR" altLang="en-US" sz="1600" dirty="0" smtClean="0"/>
            <a:t>에 최고의 권한을 부여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952D61D9-141B-4207-B028-42B46122A1D4}" type="parTrans" cxnId="{65F68710-3DB6-4234-8728-BB8200DDF7D7}">
      <dgm:prSet/>
      <dgm:spPr/>
      <dgm:t>
        <a:bodyPr/>
        <a:lstStyle/>
        <a:p>
          <a:pPr latinLnBrk="1"/>
          <a:endParaRPr lang="ko-KR" altLang="en-US"/>
        </a:p>
      </dgm:t>
    </dgm:pt>
    <dgm:pt modelId="{2299E07E-2314-410E-A1E3-FD7013DC5511}" type="sibTrans" cxnId="{65F68710-3DB6-4234-8728-BB8200DDF7D7}">
      <dgm:prSet/>
      <dgm:spPr/>
      <dgm:t>
        <a:bodyPr/>
        <a:lstStyle/>
        <a:p>
          <a:pPr latinLnBrk="1"/>
          <a:endParaRPr lang="ko-KR" altLang="en-US"/>
        </a:p>
      </dgm:t>
    </dgm:pt>
    <dgm:pt modelId="{DFD3DAB3-F546-4A7B-8DBC-5C490D94E3F8}" type="pres">
      <dgm:prSet presAssocID="{49ADB88B-DC54-461E-A15D-371174A5CC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73E95A-BD43-458E-85CB-EF9AF8781D79}" type="pres">
      <dgm:prSet presAssocID="{97CDA4D0-F3BA-4212-80E5-81C240690C6E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0C97696F-F339-4373-9F85-D1397E017529}" type="pres">
      <dgm:prSet presAssocID="{97CDA4D0-F3BA-4212-80E5-81C240690C6E}" presName="parentText" presStyleLbl="node1" presStyleIdx="0" presStyleCnt="3" custScaleX="92837" custScaleY="8916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283604-507C-46AD-BB52-544BFE081F6B}" type="pres">
      <dgm:prSet presAssocID="{97CDA4D0-F3BA-4212-80E5-81C240690C6E}" presName="descendantText" presStyleLbl="alignAccFollowNode1" presStyleIdx="0" presStyleCnt="3" custScaleX="101235" custScaleY="103625" custLinFactNeighborX="3537" custLinFactNeighborY="96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E6A554-D146-47C3-996B-E69E594D7BFE}" type="pres">
      <dgm:prSet presAssocID="{5313E522-DAB3-477B-B9EE-988271FC50B2}" presName="sp" presStyleCnt="0"/>
      <dgm:spPr/>
      <dgm:t>
        <a:bodyPr/>
        <a:lstStyle/>
        <a:p>
          <a:pPr latinLnBrk="1"/>
          <a:endParaRPr lang="ko-KR" altLang="en-US"/>
        </a:p>
      </dgm:t>
    </dgm:pt>
    <dgm:pt modelId="{DC7E56D8-E29A-4FA0-A7D8-EE5739E1A550}" type="pres">
      <dgm:prSet presAssocID="{A2B9E49E-6094-43D5-934B-9F486E4FE7C3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9D57D500-3038-4A56-9616-DEAB34965BF8}" type="pres">
      <dgm:prSet presAssocID="{A2B9E49E-6094-43D5-934B-9F486E4FE7C3}" presName="parentText" presStyleLbl="node1" presStyleIdx="1" presStyleCnt="3" custScaleX="92837" custScaleY="83713" custLinFactNeighborY="-12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151FC2-E4EE-40C2-BFCC-D2CA590D76BC}" type="pres">
      <dgm:prSet presAssocID="{A2B9E49E-6094-43D5-934B-9F486E4FE7C3}" presName="descendantText" presStyleLbl="alignAccFollowNode1" presStyleIdx="1" presStyleCnt="3" custScaleX="10413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B9344F-C957-4A4C-AE23-CFCCC42153FC}" type="pres">
      <dgm:prSet presAssocID="{D0D2CFD1-D226-4F1A-8CBB-5C53B1DB1B0A}" presName="sp" presStyleCnt="0"/>
      <dgm:spPr/>
      <dgm:t>
        <a:bodyPr/>
        <a:lstStyle/>
        <a:p>
          <a:pPr latinLnBrk="1"/>
          <a:endParaRPr lang="ko-KR" altLang="en-US"/>
        </a:p>
      </dgm:t>
    </dgm:pt>
    <dgm:pt modelId="{9E6D4ED7-48F1-41E3-8314-E9221A4D9205}" type="pres">
      <dgm:prSet presAssocID="{976398F1-22CD-4BDB-A0A8-6B822D0567ED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0F8A65AD-FABC-42C4-8D36-6CDF366557C5}" type="pres">
      <dgm:prSet presAssocID="{976398F1-22CD-4BDB-A0A8-6B822D0567ED}" presName="parentText" presStyleLbl="node1" presStyleIdx="2" presStyleCnt="3" custScaleX="92837" custScaleY="9342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20B9DA-1794-48BE-ADD7-CFF9EFB75D86}" type="pres">
      <dgm:prSet presAssocID="{976398F1-22CD-4BDB-A0A8-6B822D0567ED}" presName="descendantText" presStyleLbl="alignAccFollowNode1" presStyleIdx="2" presStyleCnt="3" custScaleX="103769" custLinFactNeighborX="14081" custLinFactNeighborY="47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9C905C7-8AEA-4A78-AB49-B620671A4872}" srcId="{A2B9E49E-6094-43D5-934B-9F486E4FE7C3}" destId="{5668C58E-73AA-400C-B153-A8BDF7F51C8C}" srcOrd="3" destOrd="0" parTransId="{44C338B0-CA89-4798-958D-FFCC90DDE6DC}" sibTransId="{E25EE8DE-60F2-448A-AFF2-ABB15B817EDD}"/>
    <dgm:cxn modelId="{2842880D-460E-4D1A-9AA7-CA642D708F16}" type="presOf" srcId="{A2B9E49E-6094-43D5-934B-9F486E4FE7C3}" destId="{9D57D500-3038-4A56-9616-DEAB34965BF8}" srcOrd="0" destOrd="0" presId="urn:microsoft.com/office/officeart/2005/8/layout/vList5"/>
    <dgm:cxn modelId="{E8605879-40A6-4693-A989-A3276745151D}" type="presOf" srcId="{CB2436E9-347A-4A2F-8564-D9DE9835FC78}" destId="{BE20B9DA-1794-48BE-ADD7-CFF9EFB75D86}" srcOrd="0" destOrd="0" presId="urn:microsoft.com/office/officeart/2005/8/layout/vList5"/>
    <dgm:cxn modelId="{3999020A-A927-45A0-9AAB-D22D23F94AEE}" srcId="{A2B9E49E-6094-43D5-934B-9F486E4FE7C3}" destId="{1D2B96FA-69D5-4B4E-B851-32A67AD5B2DE}" srcOrd="2" destOrd="0" parTransId="{AD483A78-9939-4370-987F-538BA270EFEC}" sibTransId="{BCC1D6D0-C070-44F6-A833-1A0D1C4416E5}"/>
    <dgm:cxn modelId="{82F59FD1-9071-43F9-AA41-336364818725}" srcId="{976398F1-22CD-4BDB-A0A8-6B822D0567ED}" destId="{E2CD3966-25C5-4512-94A1-07795D65B6B1}" srcOrd="3" destOrd="0" parTransId="{CDC386DA-9956-4A9A-98A5-C10509D1DC5C}" sibTransId="{1979A617-8A4C-4CBC-B1C1-5301AEBF2B1E}"/>
    <dgm:cxn modelId="{DB11F6AF-8794-4AE7-A039-89BFADBE0F2B}" type="presOf" srcId="{F2AE626A-C61D-4420-838A-417AA3531A9D}" destId="{AC151FC2-E4EE-40C2-BFCC-D2CA590D76BC}" srcOrd="0" destOrd="1" presId="urn:microsoft.com/office/officeart/2005/8/layout/vList5"/>
    <dgm:cxn modelId="{AA949E38-FA6F-424D-A015-FD65BC46C63E}" srcId="{49ADB88B-DC54-461E-A15D-371174A5CC9F}" destId="{A2B9E49E-6094-43D5-934B-9F486E4FE7C3}" srcOrd="1" destOrd="0" parTransId="{B08AF39B-4354-4ED7-908F-D1E6C244C619}" sibTransId="{D0D2CFD1-D226-4F1A-8CBB-5C53B1DB1B0A}"/>
    <dgm:cxn modelId="{F8B0C981-7F35-4297-9DB5-01941BE902C1}" srcId="{976398F1-22CD-4BDB-A0A8-6B822D0567ED}" destId="{CB2436E9-347A-4A2F-8564-D9DE9835FC78}" srcOrd="0" destOrd="0" parTransId="{512D62FE-9928-4A19-8047-5F2B1AD90B22}" sibTransId="{8666BA98-925F-48F9-94D8-F21DCA516701}"/>
    <dgm:cxn modelId="{FF4A2F9D-A01C-4501-827E-5248DA877CE6}" srcId="{97CDA4D0-F3BA-4212-80E5-81C240690C6E}" destId="{263DE2FC-36DF-4D80-A270-5BAE13FCD542}" srcOrd="1" destOrd="0" parTransId="{72785B10-8048-40C9-A439-A7D78C122E44}" sibTransId="{7294FBB8-2368-4421-9826-F816B71025E1}"/>
    <dgm:cxn modelId="{C045121E-C387-49F4-B351-18221BBFC68F}" type="presOf" srcId="{49ADB88B-DC54-461E-A15D-371174A5CC9F}" destId="{DFD3DAB3-F546-4A7B-8DBC-5C490D94E3F8}" srcOrd="0" destOrd="0" presId="urn:microsoft.com/office/officeart/2005/8/layout/vList5"/>
    <dgm:cxn modelId="{B49154A6-98DC-4C0E-867A-EEA209E25401}" srcId="{49ADB88B-DC54-461E-A15D-371174A5CC9F}" destId="{976398F1-22CD-4BDB-A0A8-6B822D0567ED}" srcOrd="2" destOrd="0" parTransId="{1E566FB0-B30C-4CFE-B44B-C771B2167C5B}" sibTransId="{65287946-C31E-4FEA-84BD-02D1D94587FB}"/>
    <dgm:cxn modelId="{2287F157-1CAC-4E03-844F-543177767A2D}" type="presOf" srcId="{263DE2FC-36DF-4D80-A270-5BAE13FCD542}" destId="{1A283604-507C-46AD-BB52-544BFE081F6B}" srcOrd="0" destOrd="1" presId="urn:microsoft.com/office/officeart/2005/8/layout/vList5"/>
    <dgm:cxn modelId="{FA864467-61E2-4D3B-AE5F-FDFD729DE3F5}" type="presOf" srcId="{976398F1-22CD-4BDB-A0A8-6B822D0567ED}" destId="{0F8A65AD-FABC-42C4-8D36-6CDF366557C5}" srcOrd="0" destOrd="0" presId="urn:microsoft.com/office/officeart/2005/8/layout/vList5"/>
    <dgm:cxn modelId="{637F264D-DA6C-4A25-BBD7-EE26A872CB81}" type="presOf" srcId="{20585A4A-84A2-4165-A5DA-BAC942F830A3}" destId="{BE20B9DA-1794-48BE-ADD7-CFF9EFB75D86}" srcOrd="0" destOrd="2" presId="urn:microsoft.com/office/officeart/2005/8/layout/vList5"/>
    <dgm:cxn modelId="{474E788B-65EF-4B80-A4B4-4D9B66EB039A}" srcId="{A2B9E49E-6094-43D5-934B-9F486E4FE7C3}" destId="{A6408DFD-144F-4758-A3AC-92242BB185C4}" srcOrd="0" destOrd="0" parTransId="{E9E778ED-E05F-45AE-8AC3-156343106228}" sibTransId="{135424CA-6140-48A1-94A3-977492B482B6}"/>
    <dgm:cxn modelId="{FAB46E83-1C56-475E-B1A7-643CE0A3321B}" type="presOf" srcId="{5668C58E-73AA-400C-B153-A8BDF7F51C8C}" destId="{AC151FC2-E4EE-40C2-BFCC-D2CA590D76BC}" srcOrd="0" destOrd="3" presId="urn:microsoft.com/office/officeart/2005/8/layout/vList5"/>
    <dgm:cxn modelId="{269CDC96-CFE4-4BBD-9207-52EF891B55E9}" type="presOf" srcId="{97CDA4D0-F3BA-4212-80E5-81C240690C6E}" destId="{0C97696F-F339-4373-9F85-D1397E017529}" srcOrd="0" destOrd="0" presId="urn:microsoft.com/office/officeart/2005/8/layout/vList5"/>
    <dgm:cxn modelId="{D576A06F-D49C-4D1D-BC7A-55A1EE16F209}" srcId="{49ADB88B-DC54-461E-A15D-371174A5CC9F}" destId="{97CDA4D0-F3BA-4212-80E5-81C240690C6E}" srcOrd="0" destOrd="0" parTransId="{FA946001-1AEE-49A0-A148-41C88F4016BE}" sibTransId="{5313E522-DAB3-477B-B9EE-988271FC50B2}"/>
    <dgm:cxn modelId="{D00F40DA-E9A2-445F-A3E9-F577D43E85BA}" type="presOf" srcId="{4B6E1795-2959-463E-91E4-C07A2C6B20B9}" destId="{BE20B9DA-1794-48BE-ADD7-CFF9EFB75D86}" srcOrd="0" destOrd="4" presId="urn:microsoft.com/office/officeart/2005/8/layout/vList5"/>
    <dgm:cxn modelId="{A256743B-9077-49FA-9C92-13E3EBD612F1}" srcId="{97CDA4D0-F3BA-4212-80E5-81C240690C6E}" destId="{400431CB-31F3-4F9B-ACB2-DEC3139BA16A}" srcOrd="0" destOrd="0" parTransId="{03716A8A-B1D3-4F97-BC32-E8417A3F5170}" sibTransId="{1B5BFEDF-E511-4EE5-B7CD-A940C89B10F6}"/>
    <dgm:cxn modelId="{98999056-9BA3-4969-95B5-91CC6E3E2ABA}" type="presOf" srcId="{E2CD3966-25C5-4512-94A1-07795D65B6B1}" destId="{BE20B9DA-1794-48BE-ADD7-CFF9EFB75D86}" srcOrd="0" destOrd="3" presId="urn:microsoft.com/office/officeart/2005/8/layout/vList5"/>
    <dgm:cxn modelId="{65F68710-3DB6-4234-8728-BB8200DDF7D7}" srcId="{976398F1-22CD-4BDB-A0A8-6B822D0567ED}" destId="{122E3EC9-0F77-4986-AA4B-4FB4180BD822}" srcOrd="1" destOrd="0" parTransId="{952D61D9-141B-4207-B028-42B46122A1D4}" sibTransId="{2299E07E-2314-410E-A1E3-FD7013DC5511}"/>
    <dgm:cxn modelId="{424C995F-C48A-44DA-BB8F-B7BA299AEF04}" type="presOf" srcId="{122E3EC9-0F77-4986-AA4B-4FB4180BD822}" destId="{BE20B9DA-1794-48BE-ADD7-CFF9EFB75D86}" srcOrd="0" destOrd="1" presId="urn:microsoft.com/office/officeart/2005/8/layout/vList5"/>
    <dgm:cxn modelId="{FF3CFB45-1F6E-40E3-A646-3330DEEA115D}" srcId="{976398F1-22CD-4BDB-A0A8-6B822D0567ED}" destId="{4B6E1795-2959-463E-91E4-C07A2C6B20B9}" srcOrd="4" destOrd="0" parTransId="{AEF664AA-7EF2-4271-8440-97FD96B534FD}" sibTransId="{13606FC4-5C95-470C-8FC4-1AE4E6DEEAFA}"/>
    <dgm:cxn modelId="{CCC13F55-B7C8-4A8A-8C4F-0C2A117D211A}" type="presOf" srcId="{400431CB-31F3-4F9B-ACB2-DEC3139BA16A}" destId="{1A283604-507C-46AD-BB52-544BFE081F6B}" srcOrd="0" destOrd="0" presId="urn:microsoft.com/office/officeart/2005/8/layout/vList5"/>
    <dgm:cxn modelId="{3AFFFFD1-35A7-4A52-A42B-9EA13D0FA3A7}" srcId="{976398F1-22CD-4BDB-A0A8-6B822D0567ED}" destId="{20585A4A-84A2-4165-A5DA-BAC942F830A3}" srcOrd="2" destOrd="0" parTransId="{D5D2D57E-EA12-400A-AC92-9E562F5D94D9}" sibTransId="{C623C757-F0D0-4135-BD3A-D994518AC4AF}"/>
    <dgm:cxn modelId="{8AFF79E7-F73C-4EDB-B1F0-0799B88D5F30}" type="presOf" srcId="{A6408DFD-144F-4758-A3AC-92242BB185C4}" destId="{AC151FC2-E4EE-40C2-BFCC-D2CA590D76BC}" srcOrd="0" destOrd="0" presId="urn:microsoft.com/office/officeart/2005/8/layout/vList5"/>
    <dgm:cxn modelId="{64F93CCC-45DA-4A7F-8383-9CA9828C4AAF}" type="presOf" srcId="{1D2B96FA-69D5-4B4E-B851-32A67AD5B2DE}" destId="{AC151FC2-E4EE-40C2-BFCC-D2CA590D76BC}" srcOrd="0" destOrd="2" presId="urn:microsoft.com/office/officeart/2005/8/layout/vList5"/>
    <dgm:cxn modelId="{D8EC53EF-5965-4FEE-8820-B697D17DCFA3}" srcId="{A2B9E49E-6094-43D5-934B-9F486E4FE7C3}" destId="{F2AE626A-C61D-4420-838A-417AA3531A9D}" srcOrd="1" destOrd="0" parTransId="{2CF07201-CD67-439B-BB29-26D5139B840D}" sibTransId="{07BB5C6A-3E28-4555-B984-191417065383}"/>
    <dgm:cxn modelId="{CC1519BD-A339-4A69-B56A-FF4214EDB371}" type="presParOf" srcId="{DFD3DAB3-F546-4A7B-8DBC-5C490D94E3F8}" destId="{B873E95A-BD43-458E-85CB-EF9AF8781D79}" srcOrd="0" destOrd="0" presId="urn:microsoft.com/office/officeart/2005/8/layout/vList5"/>
    <dgm:cxn modelId="{F3A54ED9-9059-47E7-8656-E9EFD8749BB4}" type="presParOf" srcId="{B873E95A-BD43-458E-85CB-EF9AF8781D79}" destId="{0C97696F-F339-4373-9F85-D1397E017529}" srcOrd="0" destOrd="0" presId="urn:microsoft.com/office/officeart/2005/8/layout/vList5"/>
    <dgm:cxn modelId="{C6DE546D-9AE7-4D58-9F51-62EF895F60B3}" type="presParOf" srcId="{B873E95A-BD43-458E-85CB-EF9AF8781D79}" destId="{1A283604-507C-46AD-BB52-544BFE081F6B}" srcOrd="1" destOrd="0" presId="urn:microsoft.com/office/officeart/2005/8/layout/vList5"/>
    <dgm:cxn modelId="{7F237A9A-47A2-4EE9-B0B3-B27BDEA4F484}" type="presParOf" srcId="{DFD3DAB3-F546-4A7B-8DBC-5C490D94E3F8}" destId="{93E6A554-D146-47C3-996B-E69E594D7BFE}" srcOrd="1" destOrd="0" presId="urn:microsoft.com/office/officeart/2005/8/layout/vList5"/>
    <dgm:cxn modelId="{6ECCF643-4EFA-40AA-9D1B-AC547617C770}" type="presParOf" srcId="{DFD3DAB3-F546-4A7B-8DBC-5C490D94E3F8}" destId="{DC7E56D8-E29A-4FA0-A7D8-EE5739E1A550}" srcOrd="2" destOrd="0" presId="urn:microsoft.com/office/officeart/2005/8/layout/vList5"/>
    <dgm:cxn modelId="{43980311-1D6B-4E2D-890F-7E2A69470460}" type="presParOf" srcId="{DC7E56D8-E29A-4FA0-A7D8-EE5739E1A550}" destId="{9D57D500-3038-4A56-9616-DEAB34965BF8}" srcOrd="0" destOrd="0" presId="urn:microsoft.com/office/officeart/2005/8/layout/vList5"/>
    <dgm:cxn modelId="{6DFD9A06-FA3B-44BB-B695-8706F51953B7}" type="presParOf" srcId="{DC7E56D8-E29A-4FA0-A7D8-EE5739E1A550}" destId="{AC151FC2-E4EE-40C2-BFCC-D2CA590D76BC}" srcOrd="1" destOrd="0" presId="urn:microsoft.com/office/officeart/2005/8/layout/vList5"/>
    <dgm:cxn modelId="{79882653-F832-4D38-8830-8297A917ABAB}" type="presParOf" srcId="{DFD3DAB3-F546-4A7B-8DBC-5C490D94E3F8}" destId="{D7B9344F-C957-4A4C-AE23-CFCCC42153FC}" srcOrd="3" destOrd="0" presId="urn:microsoft.com/office/officeart/2005/8/layout/vList5"/>
    <dgm:cxn modelId="{08DF1D46-9FF6-4C32-A459-024E796FDAD5}" type="presParOf" srcId="{DFD3DAB3-F546-4A7B-8DBC-5C490D94E3F8}" destId="{9E6D4ED7-48F1-41E3-8314-E9221A4D9205}" srcOrd="4" destOrd="0" presId="urn:microsoft.com/office/officeart/2005/8/layout/vList5"/>
    <dgm:cxn modelId="{74696A91-09F3-4ACD-9773-A004E1F87C0C}" type="presParOf" srcId="{9E6D4ED7-48F1-41E3-8314-E9221A4D9205}" destId="{0F8A65AD-FABC-42C4-8D36-6CDF366557C5}" srcOrd="0" destOrd="0" presId="urn:microsoft.com/office/officeart/2005/8/layout/vList5"/>
    <dgm:cxn modelId="{6A24336A-A709-41FA-B96C-A9C92DD4E3DA}" type="presParOf" srcId="{9E6D4ED7-48F1-41E3-8314-E9221A4D9205}" destId="{BE20B9DA-1794-48BE-ADD7-CFF9EFB75D86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2321C-4668-428E-BE8D-D030CC0EBA9B}" type="doc">
      <dgm:prSet loTypeId="urn:microsoft.com/office/officeart/2005/8/layout/vList5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pPr latinLnBrk="1"/>
          <a:endParaRPr lang="ko-KR" altLang="en-US"/>
        </a:p>
      </dgm:t>
    </dgm:pt>
    <dgm:pt modelId="{378477C7-4372-4EE7-B828-680D9C30EDD7}">
      <dgm:prSet phldrT="[텍스트]" custT="1"/>
      <dgm:spPr/>
      <dgm:t>
        <a:bodyPr/>
        <a:lstStyle/>
        <a:p>
          <a:pPr latinLnBrk="1"/>
          <a:r>
            <a:rPr lang="ko-KR" altLang="en-US" sz="3600" dirty="0" smtClean="0"/>
            <a:t>연방정부</a:t>
          </a:r>
          <a:endParaRPr lang="ko-KR" altLang="en-US" sz="3600" dirty="0"/>
        </a:p>
      </dgm:t>
    </dgm:pt>
    <dgm:pt modelId="{EF9FC7DC-C4F7-4C47-B91D-2AC60EF12B20}" type="parTrans" cxnId="{506B03E9-FAD9-42C7-A380-C44BE26CBE3C}">
      <dgm:prSet/>
      <dgm:spPr/>
      <dgm:t>
        <a:bodyPr/>
        <a:lstStyle/>
        <a:p>
          <a:pPr latinLnBrk="1"/>
          <a:endParaRPr lang="ko-KR" altLang="en-US"/>
        </a:p>
      </dgm:t>
    </dgm:pt>
    <dgm:pt modelId="{C1422FB9-517F-4567-AD36-B9DC42EB237E}" type="sibTrans" cxnId="{506B03E9-FAD9-42C7-A380-C44BE26CBE3C}">
      <dgm:prSet/>
      <dgm:spPr/>
      <dgm:t>
        <a:bodyPr/>
        <a:lstStyle/>
        <a:p>
          <a:pPr latinLnBrk="1"/>
          <a:endParaRPr lang="ko-KR" altLang="en-US"/>
        </a:p>
      </dgm:t>
    </dgm:pt>
    <dgm:pt modelId="{122AF34E-CE49-4040-AA6E-B3EB0E5A1F80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외교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국방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국제무역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화폐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금융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공해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저작권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국세 등의 국가적 차원의 과제 보유</a:t>
          </a:r>
          <a:endParaRPr lang="ko-KR" altLang="en-US" sz="1800" dirty="0"/>
        </a:p>
      </dgm:t>
    </dgm:pt>
    <dgm:pt modelId="{10FAA8F5-8811-44C5-95E0-03706AF5020C}" type="parTrans" cxnId="{EE34C953-1CA3-4C69-8F6A-45301DC57297}">
      <dgm:prSet/>
      <dgm:spPr/>
      <dgm:t>
        <a:bodyPr/>
        <a:lstStyle/>
        <a:p>
          <a:pPr latinLnBrk="1"/>
          <a:endParaRPr lang="ko-KR" altLang="en-US"/>
        </a:p>
      </dgm:t>
    </dgm:pt>
    <dgm:pt modelId="{745D306E-93D3-4352-8D18-2054DE63333F}" type="sibTrans" cxnId="{EE34C953-1CA3-4C69-8F6A-45301DC57297}">
      <dgm:prSet/>
      <dgm:spPr/>
      <dgm:t>
        <a:bodyPr/>
        <a:lstStyle/>
        <a:p>
          <a:pPr latinLnBrk="1"/>
          <a:endParaRPr lang="ko-KR" altLang="en-US"/>
        </a:p>
      </dgm:t>
    </dgm:pt>
    <dgm:pt modelId="{75987F41-800C-4889-8507-6C9831415294}">
      <dgm:prSet phldrT="[텍스트]" custT="1"/>
      <dgm:spPr/>
      <dgm:t>
        <a:bodyPr/>
        <a:lstStyle/>
        <a:p>
          <a:pPr latinLnBrk="1"/>
          <a:r>
            <a:rPr lang="ko-KR" altLang="en-US" sz="3600" dirty="0" smtClean="0"/>
            <a:t>주정부</a:t>
          </a:r>
          <a:endParaRPr lang="ko-KR" altLang="en-US" sz="3600" dirty="0"/>
        </a:p>
      </dgm:t>
    </dgm:pt>
    <dgm:pt modelId="{6E682BC3-949C-4563-99A4-3687B7779C63}" type="parTrans" cxnId="{DDD6649D-10E1-4B15-A6DC-53444EF83B18}">
      <dgm:prSet/>
      <dgm:spPr/>
      <dgm:t>
        <a:bodyPr/>
        <a:lstStyle/>
        <a:p>
          <a:pPr latinLnBrk="1"/>
          <a:endParaRPr lang="ko-KR" altLang="en-US"/>
        </a:p>
      </dgm:t>
    </dgm:pt>
    <dgm:pt modelId="{B393A271-D1C8-41CC-9237-4EE515F707B3}" type="sibTrans" cxnId="{DDD6649D-10E1-4B15-A6DC-53444EF83B18}">
      <dgm:prSet/>
      <dgm:spPr/>
      <dgm:t>
        <a:bodyPr/>
        <a:lstStyle/>
        <a:p>
          <a:pPr latinLnBrk="1"/>
          <a:endParaRPr lang="ko-KR" altLang="en-US"/>
        </a:p>
      </dgm:t>
    </dgm:pt>
    <dgm:pt modelId="{9DCF6BDD-7F56-4B56-A986-B5C9FF6CF4A5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지역사업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지방자치제도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주세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주법의 집행과 주형무소의 관리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지역 내 재산권과 시민권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지방법원의 설치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교육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의료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혼인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노동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사회보장 등을 관할</a:t>
          </a:r>
          <a:endParaRPr lang="ko-KR" altLang="en-US" sz="1600" dirty="0"/>
        </a:p>
      </dgm:t>
    </dgm:pt>
    <dgm:pt modelId="{D20B1921-7553-46B9-8634-EFDFD10736C5}" type="parTrans" cxnId="{B16EAED0-484A-47FB-9BF3-0E25E6C023E6}">
      <dgm:prSet/>
      <dgm:spPr/>
      <dgm:t>
        <a:bodyPr/>
        <a:lstStyle/>
        <a:p>
          <a:pPr latinLnBrk="1"/>
          <a:endParaRPr lang="ko-KR" altLang="en-US"/>
        </a:p>
      </dgm:t>
    </dgm:pt>
    <dgm:pt modelId="{436AD8AD-2E86-4008-A064-5AF35D1ABD9C}" type="sibTrans" cxnId="{B16EAED0-484A-47FB-9BF3-0E25E6C023E6}">
      <dgm:prSet/>
      <dgm:spPr/>
      <dgm:t>
        <a:bodyPr/>
        <a:lstStyle/>
        <a:p>
          <a:pPr latinLnBrk="1"/>
          <a:endParaRPr lang="ko-KR" altLang="en-US"/>
        </a:p>
      </dgm:t>
    </dgm:pt>
    <dgm:pt modelId="{771B57A7-AA62-48D1-BE8F-6B9F484C5D20}">
      <dgm:prSet phldrT="[텍스트]" custT="1"/>
      <dgm:spPr/>
      <dgm:t>
        <a:bodyPr/>
        <a:lstStyle/>
        <a:p>
          <a:pPr latinLnBrk="1">
            <a:lnSpc>
              <a:spcPct val="100000"/>
            </a:lnSpc>
            <a:spcAft>
              <a:spcPts val="544"/>
            </a:spcAft>
          </a:pPr>
          <a:r>
            <a:rPr lang="ko-KR" altLang="en-US" sz="3200" dirty="0" smtClean="0"/>
            <a:t>지방자치</a:t>
          </a:r>
          <a:endParaRPr lang="en-US" altLang="ko-KR" sz="3200" dirty="0" smtClean="0"/>
        </a:p>
        <a:p>
          <a:pPr latinLnBrk="1">
            <a:lnSpc>
              <a:spcPct val="100000"/>
            </a:lnSpc>
            <a:spcAft>
              <a:spcPts val="544"/>
            </a:spcAft>
          </a:pPr>
          <a:r>
            <a:rPr lang="ko-KR" altLang="en-US" sz="3200" dirty="0" smtClean="0"/>
            <a:t>단체</a:t>
          </a:r>
          <a:endParaRPr lang="ko-KR" altLang="en-US" sz="3200" dirty="0"/>
        </a:p>
      </dgm:t>
    </dgm:pt>
    <dgm:pt modelId="{BDAB2472-FD49-4366-A0E6-9EE685836B2A}" type="parTrans" cxnId="{C81949ED-07F5-464D-B911-F77CA7514CC0}">
      <dgm:prSet/>
      <dgm:spPr/>
      <dgm:t>
        <a:bodyPr/>
        <a:lstStyle/>
        <a:p>
          <a:pPr latinLnBrk="1"/>
          <a:endParaRPr lang="ko-KR" altLang="en-US"/>
        </a:p>
      </dgm:t>
    </dgm:pt>
    <dgm:pt modelId="{FD89EA77-E19E-4132-A790-6E9E4F198DE4}" type="sibTrans" cxnId="{C81949ED-07F5-464D-B911-F77CA7514CC0}">
      <dgm:prSet/>
      <dgm:spPr/>
      <dgm:t>
        <a:bodyPr/>
        <a:lstStyle/>
        <a:p>
          <a:pPr latinLnBrk="1"/>
          <a:endParaRPr lang="ko-KR" altLang="en-US"/>
        </a:p>
      </dgm:t>
    </dgm:pt>
    <dgm:pt modelId="{698A3268-83A2-42CE-8C77-DBD68E9A16C7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초</a:t>
          </a:r>
          <a:r>
            <a:rPr lang="en-US" altLang="ko-KR" sz="1600" dirty="0" smtClean="0"/>
            <a:t>.</a:t>
          </a:r>
          <a:r>
            <a:rPr lang="ko-KR" altLang="en-US" sz="1600" dirty="0" smtClean="0"/>
            <a:t>중등교육</a:t>
          </a:r>
          <a:r>
            <a:rPr lang="en-US" altLang="ko-KR" sz="1600" dirty="0" smtClean="0"/>
            <a:t>,  </a:t>
          </a:r>
          <a:r>
            <a:rPr lang="ko-KR" altLang="en-US" sz="1600" dirty="0" smtClean="0"/>
            <a:t>건설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관할구역의 세부관리와 주민의 각종 서비스 및 기본적인 공익사업 등을 담당</a:t>
          </a:r>
          <a:r>
            <a:rPr lang="en-US" altLang="ko-KR" sz="1600" dirty="0" smtClean="0"/>
            <a:t>. </a:t>
          </a:r>
          <a:endParaRPr lang="ko-KR" altLang="en-US" sz="1600" dirty="0"/>
        </a:p>
      </dgm:t>
    </dgm:pt>
    <dgm:pt modelId="{087B6961-E3F5-41BA-A64A-B9A80CE6A0F0}" type="parTrans" cxnId="{5C9AE9CC-39A2-42BF-BFBC-3D4635138226}">
      <dgm:prSet/>
      <dgm:spPr/>
      <dgm:t>
        <a:bodyPr/>
        <a:lstStyle/>
        <a:p>
          <a:pPr latinLnBrk="1"/>
          <a:endParaRPr lang="ko-KR" altLang="en-US"/>
        </a:p>
      </dgm:t>
    </dgm:pt>
    <dgm:pt modelId="{F8061C0A-A612-443D-95D0-725014A1F296}" type="sibTrans" cxnId="{5C9AE9CC-39A2-42BF-BFBC-3D4635138226}">
      <dgm:prSet/>
      <dgm:spPr/>
      <dgm:t>
        <a:bodyPr/>
        <a:lstStyle/>
        <a:p>
          <a:pPr latinLnBrk="1"/>
          <a:endParaRPr lang="ko-KR" altLang="en-US"/>
        </a:p>
      </dgm:t>
    </dgm:pt>
    <dgm:pt modelId="{83131BB8-05BC-4582-8C4D-24C125BA1A73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주들간의 운송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통신에 관한 관할권을 보유</a:t>
          </a:r>
          <a:endParaRPr lang="ko-KR" altLang="en-US" sz="1800" dirty="0"/>
        </a:p>
      </dgm:t>
    </dgm:pt>
    <dgm:pt modelId="{88C4B4E1-A7A4-4AA1-B961-5E38E079497B}" type="parTrans" cxnId="{17308F4E-FEDE-49B2-9D77-D910D29C39F8}">
      <dgm:prSet/>
      <dgm:spPr/>
      <dgm:t>
        <a:bodyPr/>
        <a:lstStyle/>
        <a:p>
          <a:pPr latinLnBrk="1"/>
          <a:endParaRPr lang="ko-KR" altLang="en-US"/>
        </a:p>
      </dgm:t>
    </dgm:pt>
    <dgm:pt modelId="{088177C0-B518-49AD-986C-0DFB6C4507E5}" type="sibTrans" cxnId="{17308F4E-FEDE-49B2-9D77-D910D29C39F8}">
      <dgm:prSet/>
      <dgm:spPr/>
      <dgm:t>
        <a:bodyPr/>
        <a:lstStyle/>
        <a:p>
          <a:pPr latinLnBrk="1"/>
          <a:endParaRPr lang="ko-KR" altLang="en-US"/>
        </a:p>
      </dgm:t>
    </dgm:pt>
    <dgm:pt modelId="{EA2658F7-5EBA-4192-9C7A-0496FACB6015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연방과 주는 </a:t>
          </a:r>
          <a:r>
            <a:rPr lang="ko-KR" altLang="en-US" sz="1600" b="1" dirty="0" smtClean="0"/>
            <a:t>대등관계</a:t>
          </a:r>
          <a:r>
            <a:rPr lang="ko-KR" altLang="en-US" sz="1600" dirty="0" smtClean="0"/>
            <a:t>이나 주는 자치단체를 주법에 따라 비교적 </a:t>
          </a:r>
          <a:r>
            <a:rPr lang="ko-KR" altLang="en-US" sz="1600" b="1" dirty="0" smtClean="0"/>
            <a:t>강하게 통제</a:t>
          </a:r>
          <a:r>
            <a:rPr lang="ko-KR" altLang="en-US" sz="1600" dirty="0" smtClean="0"/>
            <a:t>함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E245C912-FB88-4C1B-B6F5-35055474B335}" type="parTrans" cxnId="{7BCDEAAD-7BF5-453F-9243-0692C33C22ED}">
      <dgm:prSet/>
      <dgm:spPr/>
      <dgm:t>
        <a:bodyPr/>
        <a:lstStyle/>
        <a:p>
          <a:pPr latinLnBrk="1"/>
          <a:endParaRPr lang="ko-KR" altLang="en-US"/>
        </a:p>
      </dgm:t>
    </dgm:pt>
    <dgm:pt modelId="{6EF9313E-3AD9-4613-BEDA-9F333F4808DC}" type="sibTrans" cxnId="{7BCDEAAD-7BF5-453F-9243-0692C33C22ED}">
      <dgm:prSet/>
      <dgm:spPr/>
      <dgm:t>
        <a:bodyPr/>
        <a:lstStyle/>
        <a:p>
          <a:pPr latinLnBrk="1"/>
          <a:endParaRPr lang="ko-KR" altLang="en-US"/>
        </a:p>
      </dgm:t>
    </dgm:pt>
    <dgm:pt modelId="{2E48FDE8-B679-4B0E-BB83-E09CE1560372}" type="pres">
      <dgm:prSet presAssocID="{EE02321C-4668-428E-BE8D-D030CC0EBA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7A3F66-CF4D-443E-B8D7-EADCE41E9B24}" type="pres">
      <dgm:prSet presAssocID="{378477C7-4372-4EE7-B828-680D9C30EDD7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BAA1EE8A-970A-45B3-AE48-89CCF33914C2}" type="pres">
      <dgm:prSet presAssocID="{378477C7-4372-4EE7-B828-680D9C30EDD7}" presName="parentText" presStyleLbl="node1" presStyleIdx="0" presStyleCnt="3" custScaleX="8541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B6A9AE-C262-4C22-9B08-E034B4DB8416}" type="pres">
      <dgm:prSet presAssocID="{378477C7-4372-4EE7-B828-680D9C30EDD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8AC01B-888B-4FED-A113-13831672AB80}" type="pres">
      <dgm:prSet presAssocID="{C1422FB9-517F-4567-AD36-B9DC42EB237E}" presName="sp" presStyleCnt="0"/>
      <dgm:spPr/>
      <dgm:t>
        <a:bodyPr/>
        <a:lstStyle/>
        <a:p>
          <a:pPr latinLnBrk="1"/>
          <a:endParaRPr lang="ko-KR" altLang="en-US"/>
        </a:p>
      </dgm:t>
    </dgm:pt>
    <dgm:pt modelId="{4F558A9A-3030-4898-92BC-436062D3151C}" type="pres">
      <dgm:prSet presAssocID="{75987F41-800C-4889-8507-6C9831415294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C25E4DCF-DEE3-4C9A-89F2-BB10C0B74AE9}" type="pres">
      <dgm:prSet presAssocID="{75987F41-800C-4889-8507-6C9831415294}" presName="parentText" presStyleLbl="node1" presStyleIdx="1" presStyleCnt="3" custScaleX="8541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8C6397-D964-4375-8889-60AC527FC3F4}" type="pres">
      <dgm:prSet presAssocID="{75987F41-800C-4889-8507-6C983141529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3CD24B-8BDA-4205-817B-D0A4F0DD59E5}" type="pres">
      <dgm:prSet presAssocID="{B393A271-D1C8-41CC-9237-4EE515F707B3}" presName="sp" presStyleCnt="0"/>
      <dgm:spPr/>
      <dgm:t>
        <a:bodyPr/>
        <a:lstStyle/>
        <a:p>
          <a:pPr latinLnBrk="1"/>
          <a:endParaRPr lang="ko-KR" altLang="en-US"/>
        </a:p>
      </dgm:t>
    </dgm:pt>
    <dgm:pt modelId="{2D6F0034-A0D0-47E0-AECD-C684BF4B7D7B}" type="pres">
      <dgm:prSet presAssocID="{771B57A7-AA62-48D1-BE8F-6B9F484C5D20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A5B4D4A2-69BE-4FCE-8C5F-A4000C4E0AED}" type="pres">
      <dgm:prSet presAssocID="{771B57A7-AA62-48D1-BE8F-6B9F484C5D20}" presName="parentText" presStyleLbl="node1" presStyleIdx="2" presStyleCnt="3" custScaleX="8541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16082F-38E4-425D-97FF-F7DE24E27CF0}" type="pres">
      <dgm:prSet presAssocID="{771B57A7-AA62-48D1-BE8F-6B9F484C5D20}" presName="descendantText" presStyleLbl="alignAccFollowNode1" presStyleIdx="2" presStyleCnt="3" custScaleX="102340" custScaleY="112342" custLinFactNeighborX="2431" custLinFactNeighborY="-120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39128E7-566B-414C-906B-633A1C3E3B4A}" type="presOf" srcId="{75987F41-800C-4889-8507-6C9831415294}" destId="{C25E4DCF-DEE3-4C9A-89F2-BB10C0B74AE9}" srcOrd="0" destOrd="0" presId="urn:microsoft.com/office/officeart/2005/8/layout/vList5"/>
    <dgm:cxn modelId="{21544FAC-9091-4B2B-9471-D393D396D1DB}" type="presOf" srcId="{9DCF6BDD-7F56-4B56-A986-B5C9FF6CF4A5}" destId="{108C6397-D964-4375-8889-60AC527FC3F4}" srcOrd="0" destOrd="0" presId="urn:microsoft.com/office/officeart/2005/8/layout/vList5"/>
    <dgm:cxn modelId="{E323A6C6-9656-45E3-AFA4-43B75617B2D6}" type="presOf" srcId="{771B57A7-AA62-48D1-BE8F-6B9F484C5D20}" destId="{A5B4D4A2-69BE-4FCE-8C5F-A4000C4E0AED}" srcOrd="0" destOrd="0" presId="urn:microsoft.com/office/officeart/2005/8/layout/vList5"/>
    <dgm:cxn modelId="{7BCDEAAD-7BF5-453F-9243-0692C33C22ED}" srcId="{771B57A7-AA62-48D1-BE8F-6B9F484C5D20}" destId="{EA2658F7-5EBA-4192-9C7A-0496FACB6015}" srcOrd="1" destOrd="0" parTransId="{E245C912-FB88-4C1B-B6F5-35055474B335}" sibTransId="{6EF9313E-3AD9-4613-BEDA-9F333F4808DC}"/>
    <dgm:cxn modelId="{5C9AE9CC-39A2-42BF-BFBC-3D4635138226}" srcId="{771B57A7-AA62-48D1-BE8F-6B9F484C5D20}" destId="{698A3268-83A2-42CE-8C77-DBD68E9A16C7}" srcOrd="0" destOrd="0" parTransId="{087B6961-E3F5-41BA-A64A-B9A80CE6A0F0}" sibTransId="{F8061C0A-A612-443D-95D0-725014A1F296}"/>
    <dgm:cxn modelId="{22D53CCC-5969-46AB-BC5E-A9B4CB789969}" type="presOf" srcId="{378477C7-4372-4EE7-B828-680D9C30EDD7}" destId="{BAA1EE8A-970A-45B3-AE48-89CCF33914C2}" srcOrd="0" destOrd="0" presId="urn:microsoft.com/office/officeart/2005/8/layout/vList5"/>
    <dgm:cxn modelId="{DDD6649D-10E1-4B15-A6DC-53444EF83B18}" srcId="{EE02321C-4668-428E-BE8D-D030CC0EBA9B}" destId="{75987F41-800C-4889-8507-6C9831415294}" srcOrd="1" destOrd="0" parTransId="{6E682BC3-949C-4563-99A4-3687B7779C63}" sibTransId="{B393A271-D1C8-41CC-9237-4EE515F707B3}"/>
    <dgm:cxn modelId="{2F57F559-7565-4D9B-B4FD-19E9BBD19764}" type="presOf" srcId="{EA2658F7-5EBA-4192-9C7A-0496FACB6015}" destId="{2116082F-38E4-425D-97FF-F7DE24E27CF0}" srcOrd="0" destOrd="1" presId="urn:microsoft.com/office/officeart/2005/8/layout/vList5"/>
    <dgm:cxn modelId="{506B03E9-FAD9-42C7-A380-C44BE26CBE3C}" srcId="{EE02321C-4668-428E-BE8D-D030CC0EBA9B}" destId="{378477C7-4372-4EE7-B828-680D9C30EDD7}" srcOrd="0" destOrd="0" parTransId="{EF9FC7DC-C4F7-4C47-B91D-2AC60EF12B20}" sibTransId="{C1422FB9-517F-4567-AD36-B9DC42EB237E}"/>
    <dgm:cxn modelId="{C81949ED-07F5-464D-B911-F77CA7514CC0}" srcId="{EE02321C-4668-428E-BE8D-D030CC0EBA9B}" destId="{771B57A7-AA62-48D1-BE8F-6B9F484C5D20}" srcOrd="2" destOrd="0" parTransId="{BDAB2472-FD49-4366-A0E6-9EE685836B2A}" sibTransId="{FD89EA77-E19E-4132-A790-6E9E4F198DE4}"/>
    <dgm:cxn modelId="{CC18B939-524B-4C0D-BB94-8E97CC5B2179}" type="presOf" srcId="{83131BB8-05BC-4582-8C4D-24C125BA1A73}" destId="{24B6A9AE-C262-4C22-9B08-E034B4DB8416}" srcOrd="0" destOrd="1" presId="urn:microsoft.com/office/officeart/2005/8/layout/vList5"/>
    <dgm:cxn modelId="{9BFFFD94-2CF0-4573-8BA7-2E6D397DA2D8}" type="presOf" srcId="{122AF34E-CE49-4040-AA6E-B3EB0E5A1F80}" destId="{24B6A9AE-C262-4C22-9B08-E034B4DB8416}" srcOrd="0" destOrd="0" presId="urn:microsoft.com/office/officeart/2005/8/layout/vList5"/>
    <dgm:cxn modelId="{EE34C953-1CA3-4C69-8F6A-45301DC57297}" srcId="{378477C7-4372-4EE7-B828-680D9C30EDD7}" destId="{122AF34E-CE49-4040-AA6E-B3EB0E5A1F80}" srcOrd="0" destOrd="0" parTransId="{10FAA8F5-8811-44C5-95E0-03706AF5020C}" sibTransId="{745D306E-93D3-4352-8D18-2054DE63333F}"/>
    <dgm:cxn modelId="{285392FC-0A56-4F5B-BA03-B959E8767FC0}" type="presOf" srcId="{EE02321C-4668-428E-BE8D-D030CC0EBA9B}" destId="{2E48FDE8-B679-4B0E-BB83-E09CE1560372}" srcOrd="0" destOrd="0" presId="urn:microsoft.com/office/officeart/2005/8/layout/vList5"/>
    <dgm:cxn modelId="{2A665481-EDDD-45D6-A223-C1BFF3A82B16}" type="presOf" srcId="{698A3268-83A2-42CE-8C77-DBD68E9A16C7}" destId="{2116082F-38E4-425D-97FF-F7DE24E27CF0}" srcOrd="0" destOrd="0" presId="urn:microsoft.com/office/officeart/2005/8/layout/vList5"/>
    <dgm:cxn modelId="{17308F4E-FEDE-49B2-9D77-D910D29C39F8}" srcId="{378477C7-4372-4EE7-B828-680D9C30EDD7}" destId="{83131BB8-05BC-4582-8C4D-24C125BA1A73}" srcOrd="1" destOrd="0" parTransId="{88C4B4E1-A7A4-4AA1-B961-5E38E079497B}" sibTransId="{088177C0-B518-49AD-986C-0DFB6C4507E5}"/>
    <dgm:cxn modelId="{B16EAED0-484A-47FB-9BF3-0E25E6C023E6}" srcId="{75987F41-800C-4889-8507-6C9831415294}" destId="{9DCF6BDD-7F56-4B56-A986-B5C9FF6CF4A5}" srcOrd="0" destOrd="0" parTransId="{D20B1921-7553-46B9-8634-EFDFD10736C5}" sibTransId="{436AD8AD-2E86-4008-A064-5AF35D1ABD9C}"/>
    <dgm:cxn modelId="{5AB863B0-C0C3-4403-AB4A-0C5CE63337AC}" type="presParOf" srcId="{2E48FDE8-B679-4B0E-BB83-E09CE1560372}" destId="{847A3F66-CF4D-443E-B8D7-EADCE41E9B24}" srcOrd="0" destOrd="0" presId="urn:microsoft.com/office/officeart/2005/8/layout/vList5"/>
    <dgm:cxn modelId="{78A59E66-E641-4AC0-80D6-1CAB0992C9AF}" type="presParOf" srcId="{847A3F66-CF4D-443E-B8D7-EADCE41E9B24}" destId="{BAA1EE8A-970A-45B3-AE48-89CCF33914C2}" srcOrd="0" destOrd="0" presId="urn:microsoft.com/office/officeart/2005/8/layout/vList5"/>
    <dgm:cxn modelId="{9C50212E-9E8C-474C-A6B2-585C39D3DC91}" type="presParOf" srcId="{847A3F66-CF4D-443E-B8D7-EADCE41E9B24}" destId="{24B6A9AE-C262-4C22-9B08-E034B4DB8416}" srcOrd="1" destOrd="0" presId="urn:microsoft.com/office/officeart/2005/8/layout/vList5"/>
    <dgm:cxn modelId="{BB7EFD2A-2C55-4B03-9C25-60E2C0CB76E8}" type="presParOf" srcId="{2E48FDE8-B679-4B0E-BB83-E09CE1560372}" destId="{618AC01B-888B-4FED-A113-13831672AB80}" srcOrd="1" destOrd="0" presId="urn:microsoft.com/office/officeart/2005/8/layout/vList5"/>
    <dgm:cxn modelId="{23F193BF-D368-4249-BD41-8B9D23C7461E}" type="presParOf" srcId="{2E48FDE8-B679-4B0E-BB83-E09CE1560372}" destId="{4F558A9A-3030-4898-92BC-436062D3151C}" srcOrd="2" destOrd="0" presId="urn:microsoft.com/office/officeart/2005/8/layout/vList5"/>
    <dgm:cxn modelId="{790091BA-2B4C-4EBD-91CE-7DC933B48FC3}" type="presParOf" srcId="{4F558A9A-3030-4898-92BC-436062D3151C}" destId="{C25E4DCF-DEE3-4C9A-89F2-BB10C0B74AE9}" srcOrd="0" destOrd="0" presId="urn:microsoft.com/office/officeart/2005/8/layout/vList5"/>
    <dgm:cxn modelId="{34313D8D-4FB7-458E-9ECE-6ECFA627F714}" type="presParOf" srcId="{4F558A9A-3030-4898-92BC-436062D3151C}" destId="{108C6397-D964-4375-8889-60AC527FC3F4}" srcOrd="1" destOrd="0" presId="urn:microsoft.com/office/officeart/2005/8/layout/vList5"/>
    <dgm:cxn modelId="{0A86DA1A-0309-4DF2-8B9F-B5746DEC7A32}" type="presParOf" srcId="{2E48FDE8-B679-4B0E-BB83-E09CE1560372}" destId="{B33CD24B-8BDA-4205-817B-D0A4F0DD59E5}" srcOrd="3" destOrd="0" presId="urn:microsoft.com/office/officeart/2005/8/layout/vList5"/>
    <dgm:cxn modelId="{0C00145D-6DFD-4D22-ADAA-213097B00822}" type="presParOf" srcId="{2E48FDE8-B679-4B0E-BB83-E09CE1560372}" destId="{2D6F0034-A0D0-47E0-AECD-C684BF4B7D7B}" srcOrd="4" destOrd="0" presId="urn:microsoft.com/office/officeart/2005/8/layout/vList5"/>
    <dgm:cxn modelId="{5CB557B4-FACA-40DF-B8AA-64D193E98751}" type="presParOf" srcId="{2D6F0034-A0D0-47E0-AECD-C684BF4B7D7B}" destId="{A5B4D4A2-69BE-4FCE-8C5F-A4000C4E0AED}" srcOrd="0" destOrd="0" presId="urn:microsoft.com/office/officeart/2005/8/layout/vList5"/>
    <dgm:cxn modelId="{5154376E-3907-41BD-B71D-16B2DD118345}" type="presParOf" srcId="{2D6F0034-A0D0-47E0-AECD-C684BF4B7D7B}" destId="{2116082F-38E4-425D-97FF-F7DE24E27CF0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6A7008-2EBE-4E16-8FE6-72BEF8DEDF22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8327709C-2454-4D9A-A599-9734B93F6A53}">
      <dgm:prSet phldrT="[텍스트]"/>
      <dgm:spPr/>
      <dgm:t>
        <a:bodyPr/>
        <a:lstStyle/>
        <a:p>
          <a:pPr latinLnBrk="1"/>
          <a:r>
            <a:rPr lang="ko-KR" altLang="en-US" dirty="0" smtClean="0"/>
            <a:t>연방경찰</a:t>
          </a:r>
          <a:endParaRPr lang="ko-KR" altLang="en-US" dirty="0"/>
        </a:p>
      </dgm:t>
    </dgm:pt>
    <dgm:pt modelId="{66F81CD9-C289-4AD6-9772-21BCC5198C80}" type="parTrans" cxnId="{F5D6939A-E8EB-4675-8F63-2FB848D45A41}">
      <dgm:prSet/>
      <dgm:spPr/>
      <dgm:t>
        <a:bodyPr/>
        <a:lstStyle/>
        <a:p>
          <a:pPr latinLnBrk="1"/>
          <a:endParaRPr lang="ko-KR" altLang="en-US"/>
        </a:p>
      </dgm:t>
    </dgm:pt>
    <dgm:pt modelId="{8656C1EF-EEF7-4CF3-8A16-F3523B290751}" type="sibTrans" cxnId="{F5D6939A-E8EB-4675-8F63-2FB848D45A41}">
      <dgm:prSet/>
      <dgm:spPr/>
      <dgm:t>
        <a:bodyPr/>
        <a:lstStyle/>
        <a:p>
          <a:pPr latinLnBrk="1"/>
          <a:endParaRPr lang="ko-KR" altLang="en-US"/>
        </a:p>
      </dgm:t>
    </dgm:pt>
    <dgm:pt modelId="{873AB215-E51B-4E0A-9F7A-79586D1BE8FE}">
      <dgm:prSet phldrT="[텍스트]"/>
      <dgm:spPr/>
      <dgm:t>
        <a:bodyPr/>
        <a:lstStyle/>
        <a:p>
          <a:pPr latinLnBrk="1"/>
          <a:r>
            <a:rPr lang="ko-KR" altLang="en-US" dirty="0" smtClean="0"/>
            <a:t>주 경찰</a:t>
          </a:r>
          <a:endParaRPr lang="ko-KR" altLang="en-US" dirty="0"/>
        </a:p>
      </dgm:t>
    </dgm:pt>
    <dgm:pt modelId="{523F8D64-454F-444C-BFCD-D704ED8DFCED}" type="parTrans" cxnId="{A106E669-3679-4640-AF2E-5EBE163693B8}">
      <dgm:prSet/>
      <dgm:spPr/>
      <dgm:t>
        <a:bodyPr/>
        <a:lstStyle/>
        <a:p>
          <a:pPr latinLnBrk="1"/>
          <a:endParaRPr lang="ko-KR" altLang="en-US"/>
        </a:p>
      </dgm:t>
    </dgm:pt>
    <dgm:pt modelId="{EA85F2BC-3194-431D-85AA-B88C27FF7047}" type="sibTrans" cxnId="{A106E669-3679-4640-AF2E-5EBE163693B8}">
      <dgm:prSet/>
      <dgm:spPr/>
      <dgm:t>
        <a:bodyPr/>
        <a:lstStyle/>
        <a:p>
          <a:pPr latinLnBrk="1"/>
          <a:endParaRPr lang="ko-KR" altLang="en-US"/>
        </a:p>
      </dgm:t>
    </dgm:pt>
    <dgm:pt modelId="{0363CFA2-0004-47B4-BF43-25C0B4D6CDF7}">
      <dgm:prSet phldrT="[텍스트]"/>
      <dgm:spPr/>
      <dgm:t>
        <a:bodyPr/>
        <a:lstStyle/>
        <a:p>
          <a:pPr latinLnBrk="1"/>
          <a:r>
            <a:rPr lang="ko-KR" altLang="en-US" dirty="0" smtClean="0"/>
            <a:t>시</a:t>
          </a:r>
          <a:r>
            <a:rPr lang="en-US" altLang="ko-KR" dirty="0" smtClean="0"/>
            <a:t>.</a:t>
          </a:r>
          <a:r>
            <a:rPr lang="ko-KR" altLang="en-US" dirty="0" smtClean="0"/>
            <a:t>군 자치경찰</a:t>
          </a:r>
          <a:endParaRPr lang="ko-KR" altLang="en-US" dirty="0"/>
        </a:p>
      </dgm:t>
    </dgm:pt>
    <dgm:pt modelId="{1679E480-AC7D-4EC3-9E68-9A47710DE8A1}" type="parTrans" cxnId="{64C75051-1B7F-4CF2-BA48-9D3BBC9460C6}">
      <dgm:prSet/>
      <dgm:spPr/>
      <dgm:t>
        <a:bodyPr/>
        <a:lstStyle/>
        <a:p>
          <a:pPr latinLnBrk="1"/>
          <a:endParaRPr lang="ko-KR" altLang="en-US"/>
        </a:p>
      </dgm:t>
    </dgm:pt>
    <dgm:pt modelId="{F38745B7-C57A-400A-BCEC-35AC6610A92D}" type="sibTrans" cxnId="{64C75051-1B7F-4CF2-BA48-9D3BBC9460C6}">
      <dgm:prSet/>
      <dgm:spPr/>
      <dgm:t>
        <a:bodyPr/>
        <a:lstStyle/>
        <a:p>
          <a:pPr latinLnBrk="1"/>
          <a:endParaRPr lang="ko-KR" altLang="en-US"/>
        </a:p>
      </dgm:t>
    </dgm:pt>
    <dgm:pt modelId="{9899D7B9-2EBF-40D0-B294-B71412F1A632}" type="pres">
      <dgm:prSet presAssocID="{046A7008-2EBE-4E16-8FE6-72BEF8DEDF22}" presName="CompostProcess" presStyleCnt="0">
        <dgm:presLayoutVars>
          <dgm:dir/>
          <dgm:resizeHandles val="exact"/>
        </dgm:presLayoutVars>
      </dgm:prSet>
      <dgm:spPr/>
    </dgm:pt>
    <dgm:pt modelId="{FEF474AF-82F0-485C-B791-A190CDF6BAF2}" type="pres">
      <dgm:prSet presAssocID="{046A7008-2EBE-4E16-8FE6-72BEF8DEDF22}" presName="arrow" presStyleLbl="bgShp" presStyleIdx="0" presStyleCnt="1"/>
      <dgm:spPr/>
    </dgm:pt>
    <dgm:pt modelId="{0B8D1AE4-89D7-4D5D-9B12-1DE4CEED42F8}" type="pres">
      <dgm:prSet presAssocID="{046A7008-2EBE-4E16-8FE6-72BEF8DEDF22}" presName="linearProcess" presStyleCnt="0"/>
      <dgm:spPr/>
    </dgm:pt>
    <dgm:pt modelId="{8EBE8891-CAB0-4351-958B-18BED5C72993}" type="pres">
      <dgm:prSet presAssocID="{8327709C-2454-4D9A-A599-9734B93F6A5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27E337-3916-4361-B6BF-3523AAC138D3}" type="pres">
      <dgm:prSet presAssocID="{8656C1EF-EEF7-4CF3-8A16-F3523B290751}" presName="sibTrans" presStyleCnt="0"/>
      <dgm:spPr/>
    </dgm:pt>
    <dgm:pt modelId="{AD4207FA-3CCF-4449-9F80-760830F8D0A6}" type="pres">
      <dgm:prSet presAssocID="{873AB215-E51B-4E0A-9F7A-79586D1BE8F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B50C33-D55C-4A49-B7CC-CEB6B3DE6ED8}" type="pres">
      <dgm:prSet presAssocID="{EA85F2BC-3194-431D-85AA-B88C27FF7047}" presName="sibTrans" presStyleCnt="0"/>
      <dgm:spPr/>
    </dgm:pt>
    <dgm:pt modelId="{BF389CE0-3FE0-4119-8177-69020168D587}" type="pres">
      <dgm:prSet presAssocID="{0363CFA2-0004-47B4-BF43-25C0B4D6CDF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5D6939A-E8EB-4675-8F63-2FB848D45A41}" srcId="{046A7008-2EBE-4E16-8FE6-72BEF8DEDF22}" destId="{8327709C-2454-4D9A-A599-9734B93F6A53}" srcOrd="0" destOrd="0" parTransId="{66F81CD9-C289-4AD6-9772-21BCC5198C80}" sibTransId="{8656C1EF-EEF7-4CF3-8A16-F3523B290751}"/>
    <dgm:cxn modelId="{64C75051-1B7F-4CF2-BA48-9D3BBC9460C6}" srcId="{046A7008-2EBE-4E16-8FE6-72BEF8DEDF22}" destId="{0363CFA2-0004-47B4-BF43-25C0B4D6CDF7}" srcOrd="2" destOrd="0" parTransId="{1679E480-AC7D-4EC3-9E68-9A47710DE8A1}" sibTransId="{F38745B7-C57A-400A-BCEC-35AC6610A92D}"/>
    <dgm:cxn modelId="{D0001484-8764-4F82-B40B-0DD1964A53B0}" type="presOf" srcId="{046A7008-2EBE-4E16-8FE6-72BEF8DEDF22}" destId="{9899D7B9-2EBF-40D0-B294-B71412F1A632}" srcOrd="0" destOrd="0" presId="urn:microsoft.com/office/officeart/2005/8/layout/hProcess9"/>
    <dgm:cxn modelId="{3F1648CA-0F8C-4603-9A55-0695143062ED}" type="presOf" srcId="{873AB215-E51B-4E0A-9F7A-79586D1BE8FE}" destId="{AD4207FA-3CCF-4449-9F80-760830F8D0A6}" srcOrd="0" destOrd="0" presId="urn:microsoft.com/office/officeart/2005/8/layout/hProcess9"/>
    <dgm:cxn modelId="{C34AA3E0-BE4E-49BA-83A9-6967A8BCC574}" type="presOf" srcId="{8327709C-2454-4D9A-A599-9734B93F6A53}" destId="{8EBE8891-CAB0-4351-958B-18BED5C72993}" srcOrd="0" destOrd="0" presId="urn:microsoft.com/office/officeart/2005/8/layout/hProcess9"/>
    <dgm:cxn modelId="{73764D0F-755C-4B31-9FEA-BFF4E2594174}" type="presOf" srcId="{0363CFA2-0004-47B4-BF43-25C0B4D6CDF7}" destId="{BF389CE0-3FE0-4119-8177-69020168D587}" srcOrd="0" destOrd="0" presId="urn:microsoft.com/office/officeart/2005/8/layout/hProcess9"/>
    <dgm:cxn modelId="{A106E669-3679-4640-AF2E-5EBE163693B8}" srcId="{046A7008-2EBE-4E16-8FE6-72BEF8DEDF22}" destId="{873AB215-E51B-4E0A-9F7A-79586D1BE8FE}" srcOrd="1" destOrd="0" parTransId="{523F8D64-454F-444C-BFCD-D704ED8DFCED}" sibTransId="{EA85F2BC-3194-431D-85AA-B88C27FF7047}"/>
    <dgm:cxn modelId="{9F104E44-1A88-42EE-B620-F220770F4F2A}" type="presParOf" srcId="{9899D7B9-2EBF-40D0-B294-B71412F1A632}" destId="{FEF474AF-82F0-485C-B791-A190CDF6BAF2}" srcOrd="0" destOrd="0" presId="urn:microsoft.com/office/officeart/2005/8/layout/hProcess9"/>
    <dgm:cxn modelId="{087CC30A-0EF6-4D95-A575-EA8130BD69A4}" type="presParOf" srcId="{9899D7B9-2EBF-40D0-B294-B71412F1A632}" destId="{0B8D1AE4-89D7-4D5D-9B12-1DE4CEED42F8}" srcOrd="1" destOrd="0" presId="urn:microsoft.com/office/officeart/2005/8/layout/hProcess9"/>
    <dgm:cxn modelId="{81886395-363C-4531-8287-9CD26B234186}" type="presParOf" srcId="{0B8D1AE4-89D7-4D5D-9B12-1DE4CEED42F8}" destId="{8EBE8891-CAB0-4351-958B-18BED5C72993}" srcOrd="0" destOrd="0" presId="urn:microsoft.com/office/officeart/2005/8/layout/hProcess9"/>
    <dgm:cxn modelId="{CD6816A6-4086-46F0-8C73-2923E0422F8E}" type="presParOf" srcId="{0B8D1AE4-89D7-4D5D-9B12-1DE4CEED42F8}" destId="{5B27E337-3916-4361-B6BF-3523AAC138D3}" srcOrd="1" destOrd="0" presId="urn:microsoft.com/office/officeart/2005/8/layout/hProcess9"/>
    <dgm:cxn modelId="{DAC93463-CFC4-4CA1-9CB2-4A4C723ECD2B}" type="presParOf" srcId="{0B8D1AE4-89D7-4D5D-9B12-1DE4CEED42F8}" destId="{AD4207FA-3CCF-4449-9F80-760830F8D0A6}" srcOrd="2" destOrd="0" presId="urn:microsoft.com/office/officeart/2005/8/layout/hProcess9"/>
    <dgm:cxn modelId="{8644B2AF-925E-4602-A291-D45CD307D714}" type="presParOf" srcId="{0B8D1AE4-89D7-4D5D-9B12-1DE4CEED42F8}" destId="{16B50C33-D55C-4A49-B7CC-CEB6B3DE6ED8}" srcOrd="3" destOrd="0" presId="urn:microsoft.com/office/officeart/2005/8/layout/hProcess9"/>
    <dgm:cxn modelId="{1228A387-E565-4AC7-97C4-5BAD7308920D}" type="presParOf" srcId="{0B8D1AE4-89D7-4D5D-9B12-1DE4CEED42F8}" destId="{BF389CE0-3FE0-4119-8177-69020168D587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1492C2-70BD-4AAC-868F-D3C2142FA712}" type="doc">
      <dgm:prSet loTypeId="urn:microsoft.com/office/officeart/2005/8/layout/hList6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0DA1CE48-BEAF-4227-A786-E9BD34D659AC}">
      <dgm:prSet phldrT="[텍스트]"/>
      <dgm:spPr/>
      <dgm:t>
        <a:bodyPr/>
        <a:lstStyle/>
        <a:p>
          <a:pPr latinLnBrk="1"/>
          <a:r>
            <a:rPr lang="ko-KR" altLang="en-US" sz="1800" b="1" dirty="0" smtClean="0">
              <a:solidFill>
                <a:schemeClr val="tx1"/>
              </a:solidFill>
            </a:rPr>
            <a:t>연방경찰</a:t>
          </a:r>
          <a:r>
            <a:rPr lang="en-US" altLang="ko-KR" sz="1800" b="1" dirty="0" smtClean="0">
              <a:solidFill>
                <a:schemeClr val="tx1"/>
              </a:solidFill>
            </a:rPr>
            <a:t>, </a:t>
          </a:r>
          <a:r>
            <a:rPr lang="ko-KR" altLang="en-US" sz="1800" b="1" dirty="0" smtClean="0">
              <a:solidFill>
                <a:schemeClr val="tx1"/>
              </a:solidFill>
            </a:rPr>
            <a:t>주 경찰</a:t>
          </a:r>
          <a:r>
            <a:rPr lang="en-US" altLang="ko-KR" sz="1800" b="1" dirty="0" smtClean="0">
              <a:solidFill>
                <a:schemeClr val="tx1"/>
              </a:solidFill>
            </a:rPr>
            <a:t>,</a:t>
          </a:r>
        </a:p>
        <a:p>
          <a:pPr latinLnBrk="1"/>
          <a:r>
            <a:rPr lang="ko-KR" altLang="en-US" sz="1800" b="1" dirty="0" smtClean="0">
              <a:solidFill>
                <a:schemeClr val="tx1"/>
              </a:solidFill>
            </a:rPr>
            <a:t>시</a:t>
          </a:r>
          <a:r>
            <a:rPr lang="en-US" altLang="ko-KR" sz="1800" b="1" dirty="0" smtClean="0">
              <a:solidFill>
                <a:schemeClr val="tx1"/>
              </a:solidFill>
            </a:rPr>
            <a:t>․</a:t>
          </a:r>
          <a:r>
            <a:rPr lang="ko-KR" altLang="en-US" sz="1800" b="1" dirty="0" smtClean="0">
              <a:solidFill>
                <a:schemeClr val="tx1"/>
              </a:solidFill>
            </a:rPr>
            <a:t>군 단위 자치경찰</a:t>
          </a:r>
          <a:r>
            <a:rPr lang="ko-KR" altLang="en-US" sz="1800" b="1" dirty="0" smtClean="0"/>
            <a:t>로 구분</a:t>
          </a:r>
          <a:endParaRPr lang="ko-KR" altLang="en-US" sz="1800" b="1" dirty="0"/>
        </a:p>
      </dgm:t>
    </dgm:pt>
    <dgm:pt modelId="{0FDC5426-3986-4F7D-8E77-AFF8BF417146}" type="parTrans" cxnId="{AFC30727-5747-4CC7-977B-277A3CD07E5D}">
      <dgm:prSet/>
      <dgm:spPr/>
      <dgm:t>
        <a:bodyPr/>
        <a:lstStyle/>
        <a:p>
          <a:pPr latinLnBrk="1"/>
          <a:endParaRPr lang="ko-KR" altLang="en-US"/>
        </a:p>
      </dgm:t>
    </dgm:pt>
    <dgm:pt modelId="{F3993339-54DE-42FF-9D47-3C593E201FAC}" type="sibTrans" cxnId="{AFC30727-5747-4CC7-977B-277A3CD07E5D}">
      <dgm:prSet/>
      <dgm:spPr/>
      <dgm:t>
        <a:bodyPr/>
        <a:lstStyle/>
        <a:p>
          <a:pPr latinLnBrk="1"/>
          <a:endParaRPr lang="ko-KR" altLang="en-US"/>
        </a:p>
      </dgm:t>
    </dgm:pt>
    <dgm:pt modelId="{8492503F-AB09-460A-B9F6-C919287980D6}">
      <dgm:prSet phldrT="[텍스트]" custT="1"/>
      <dgm:spPr/>
      <dgm:t>
        <a:bodyPr/>
        <a:lstStyle/>
        <a:p>
          <a:pPr rtl="0" latinLnBrk="1"/>
          <a:r>
            <a:rPr lang="ko-KR" altLang="en-US" sz="1600" dirty="0" smtClean="0">
              <a:solidFill>
                <a:schemeClr val="tx1"/>
              </a:solidFill>
            </a:rPr>
            <a:t>시</a:t>
          </a:r>
          <a:r>
            <a:rPr lang="en-US" altLang="ko-KR" sz="1600" dirty="0" smtClean="0">
              <a:solidFill>
                <a:schemeClr val="tx1"/>
              </a:solidFill>
            </a:rPr>
            <a:t>․</a:t>
          </a:r>
          <a:r>
            <a:rPr lang="ko-KR" altLang="en-US" sz="1600" dirty="0" smtClean="0">
              <a:solidFill>
                <a:schemeClr val="tx1"/>
              </a:solidFill>
            </a:rPr>
            <a:t>군 단위의 독립된 자치경찰을 기본</a:t>
          </a:r>
          <a:r>
            <a:rPr lang="en-US" altLang="ko-KR" sz="1600" dirty="0" smtClean="0">
              <a:solidFill>
                <a:schemeClr val="tx1"/>
              </a:solidFill>
            </a:rPr>
            <a:t>, </a:t>
          </a:r>
          <a:r>
            <a:rPr lang="ko-KR" altLang="en-US" sz="1600" dirty="0" smtClean="0">
              <a:solidFill>
                <a:schemeClr val="tx1"/>
              </a:solidFill>
            </a:rPr>
            <a:t>광역단위에서 주 경찰과 연방경찰이 지원하는 형태로 경찰활동</a:t>
          </a:r>
          <a:endParaRPr lang="ko-KR" altLang="en-US" sz="1600" dirty="0">
            <a:solidFill>
              <a:schemeClr val="tx1"/>
            </a:solidFill>
          </a:endParaRPr>
        </a:p>
      </dgm:t>
    </dgm:pt>
    <dgm:pt modelId="{5FA5A17B-5AF0-4DA7-898B-85EB8FBE3E10}" type="parTrans" cxnId="{0E070D4D-B997-4AB3-9C49-C25D8ACA3B83}">
      <dgm:prSet/>
      <dgm:spPr/>
      <dgm:t>
        <a:bodyPr/>
        <a:lstStyle/>
        <a:p>
          <a:pPr latinLnBrk="1"/>
          <a:endParaRPr lang="ko-KR" altLang="en-US"/>
        </a:p>
      </dgm:t>
    </dgm:pt>
    <dgm:pt modelId="{2729A1C0-3BA7-4D7C-BC35-76541CFAB71F}" type="sibTrans" cxnId="{0E070D4D-B997-4AB3-9C49-C25D8ACA3B83}">
      <dgm:prSet/>
      <dgm:spPr/>
      <dgm:t>
        <a:bodyPr/>
        <a:lstStyle/>
        <a:p>
          <a:pPr latinLnBrk="1"/>
          <a:endParaRPr lang="ko-KR" altLang="en-US"/>
        </a:p>
      </dgm:t>
    </dgm:pt>
    <dgm:pt modelId="{483DAFB1-A8F1-4038-8514-472000D941F3}" type="pres">
      <dgm:prSet presAssocID="{B81492C2-70BD-4AAC-868F-D3C2142FA7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677A45-F9AB-4762-B272-2678D3CC3676}" type="pres">
      <dgm:prSet presAssocID="{0DA1CE48-BEAF-4227-A786-E9BD34D659A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28117B4-C279-4515-BA45-4FA4F7942E6B}" type="presOf" srcId="{0DA1CE48-BEAF-4227-A786-E9BD34D659AC}" destId="{7D677A45-F9AB-4762-B272-2678D3CC3676}" srcOrd="0" destOrd="0" presId="urn:microsoft.com/office/officeart/2005/8/layout/hList6"/>
    <dgm:cxn modelId="{7F8AB3A9-889B-4F61-AC24-4E30676E3FD3}" type="presOf" srcId="{B81492C2-70BD-4AAC-868F-D3C2142FA712}" destId="{483DAFB1-A8F1-4038-8514-472000D941F3}" srcOrd="0" destOrd="0" presId="urn:microsoft.com/office/officeart/2005/8/layout/hList6"/>
    <dgm:cxn modelId="{AFC30727-5747-4CC7-977B-277A3CD07E5D}" srcId="{B81492C2-70BD-4AAC-868F-D3C2142FA712}" destId="{0DA1CE48-BEAF-4227-A786-E9BD34D659AC}" srcOrd="0" destOrd="0" parTransId="{0FDC5426-3986-4F7D-8E77-AFF8BF417146}" sibTransId="{F3993339-54DE-42FF-9D47-3C593E201FAC}"/>
    <dgm:cxn modelId="{0E070D4D-B997-4AB3-9C49-C25D8ACA3B83}" srcId="{0DA1CE48-BEAF-4227-A786-E9BD34D659AC}" destId="{8492503F-AB09-460A-B9F6-C919287980D6}" srcOrd="0" destOrd="0" parTransId="{5FA5A17B-5AF0-4DA7-898B-85EB8FBE3E10}" sibTransId="{2729A1C0-3BA7-4D7C-BC35-76541CFAB71F}"/>
    <dgm:cxn modelId="{CCFFF584-94C4-48AB-90A3-F2CF67EDC1E2}" type="presOf" srcId="{8492503F-AB09-460A-B9F6-C919287980D6}" destId="{7D677A45-F9AB-4762-B272-2678D3CC3676}" srcOrd="0" destOrd="1" presId="urn:microsoft.com/office/officeart/2005/8/layout/hList6"/>
    <dgm:cxn modelId="{D6D69837-91B1-4A46-B2E0-493839033496}" type="presParOf" srcId="{483DAFB1-A8F1-4038-8514-472000D941F3}" destId="{7D677A45-F9AB-4762-B272-2678D3CC3676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0F25C3-53F0-4792-8ECF-A22EBBE306EC}" type="doc">
      <dgm:prSet loTypeId="urn:microsoft.com/office/officeart/2005/8/layout/hList3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5618691E-4D57-428F-B420-F8A03375155A}">
      <dgm:prSet phldrT="[텍스트]"/>
      <dgm:spPr/>
      <dgm:t>
        <a:bodyPr/>
        <a:lstStyle/>
        <a:p>
          <a:pPr latinLnBrk="1"/>
          <a:r>
            <a:rPr lang="ko-KR" altLang="en-US" dirty="0" smtClean="0"/>
            <a:t>국립경찰청</a:t>
          </a:r>
          <a:r>
            <a:rPr lang="en-US" altLang="ko-KR" dirty="0" smtClean="0"/>
            <a:t>(RCMP : Royal Canadian Mounted Police)</a:t>
          </a:r>
          <a:r>
            <a:rPr lang="ko-KR" altLang="en-US" dirty="0" smtClean="0"/>
            <a:t>이라고 번역할 수 있는 </a:t>
          </a:r>
          <a:r>
            <a:rPr lang="ko-KR" altLang="en-US" b="1" dirty="0" smtClean="0"/>
            <a:t>국립경찰</a:t>
          </a:r>
          <a:r>
            <a:rPr lang="ko-KR" altLang="en-US" dirty="0" smtClean="0"/>
            <a:t> </a:t>
          </a:r>
          <a:endParaRPr lang="ko-KR" altLang="en-US" dirty="0"/>
        </a:p>
      </dgm:t>
    </dgm:pt>
    <dgm:pt modelId="{15D8EF40-EF3C-4675-BF27-9EE5A366CF87}" type="parTrans" cxnId="{E195D6E1-4929-4298-BA7F-CD153E85E92B}">
      <dgm:prSet/>
      <dgm:spPr/>
      <dgm:t>
        <a:bodyPr/>
        <a:lstStyle/>
        <a:p>
          <a:pPr latinLnBrk="1"/>
          <a:endParaRPr lang="ko-KR" altLang="en-US"/>
        </a:p>
      </dgm:t>
    </dgm:pt>
    <dgm:pt modelId="{C4AA0CC6-BD63-4BD1-8553-BCDEAB6B19B5}" type="sibTrans" cxnId="{E195D6E1-4929-4298-BA7F-CD153E85E92B}">
      <dgm:prSet/>
      <dgm:spPr/>
      <dgm:t>
        <a:bodyPr/>
        <a:lstStyle/>
        <a:p>
          <a:pPr latinLnBrk="1"/>
          <a:endParaRPr lang="ko-KR" altLang="en-US"/>
        </a:p>
      </dgm:t>
    </dgm:pt>
    <dgm:pt modelId="{2461A607-1A58-4295-9757-3FC4C5098E78}">
      <dgm:prSet phldrT="[텍스트]" custT="1"/>
      <dgm:spPr/>
      <dgm:t>
        <a:bodyPr/>
        <a:lstStyle/>
        <a:p>
          <a:pPr latinLnBrk="1"/>
          <a:r>
            <a:rPr lang="ko-KR" altLang="en-US" sz="2400" dirty="0" err="1" smtClean="0"/>
            <a:t>공안부</a:t>
          </a:r>
          <a:r>
            <a:rPr lang="ko-KR" altLang="en-US" sz="2400" dirty="0" smtClean="0"/>
            <a:t> 장관의 </a:t>
          </a:r>
          <a:endParaRPr lang="en-US" altLang="ko-KR" sz="2400" dirty="0" smtClean="0"/>
        </a:p>
        <a:p>
          <a:pPr latinLnBrk="1"/>
          <a:r>
            <a:rPr lang="ko-KR" altLang="en-US" sz="2400" dirty="0" smtClean="0"/>
            <a:t>직속기관</a:t>
          </a:r>
          <a:endParaRPr lang="en-US" altLang="ko-KR" sz="2400" dirty="0" smtClean="0"/>
        </a:p>
        <a:p>
          <a:pPr latinLnBrk="1"/>
          <a:r>
            <a:rPr lang="ko-KR" altLang="en-US" sz="2400" dirty="0" smtClean="0"/>
            <a:t>최고 지휘자는 </a:t>
          </a:r>
          <a:endParaRPr lang="en-US" altLang="ko-KR" sz="2400" dirty="0" smtClean="0"/>
        </a:p>
        <a:p>
          <a:pPr latinLnBrk="1"/>
          <a:r>
            <a:rPr lang="ko-KR" altLang="en-US" sz="2400" b="1" dirty="0" smtClean="0"/>
            <a:t>경찰청장</a:t>
          </a:r>
          <a:endParaRPr lang="ko-KR" altLang="en-US" sz="2400" b="1" dirty="0"/>
        </a:p>
      </dgm:t>
    </dgm:pt>
    <dgm:pt modelId="{0BF00D76-90B0-4560-8386-98F1361C08CD}" type="parTrans" cxnId="{D4421A57-4E01-42EB-992F-96785ED417BD}">
      <dgm:prSet/>
      <dgm:spPr/>
      <dgm:t>
        <a:bodyPr/>
        <a:lstStyle/>
        <a:p>
          <a:pPr latinLnBrk="1"/>
          <a:endParaRPr lang="ko-KR" altLang="en-US"/>
        </a:p>
      </dgm:t>
    </dgm:pt>
    <dgm:pt modelId="{C46818D3-9EF1-42B8-989A-1154D94142E8}" type="sibTrans" cxnId="{D4421A57-4E01-42EB-992F-96785ED417BD}">
      <dgm:prSet/>
      <dgm:spPr/>
      <dgm:t>
        <a:bodyPr/>
        <a:lstStyle/>
        <a:p>
          <a:pPr latinLnBrk="1"/>
          <a:endParaRPr lang="ko-KR" altLang="en-US"/>
        </a:p>
      </dgm:t>
    </dgm:pt>
    <dgm:pt modelId="{AF7BFD06-C74A-4477-8C34-5F449EBD8378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주 임무 </a:t>
          </a:r>
          <a:endParaRPr lang="en-US" altLang="ko-KR" sz="2800" dirty="0" smtClean="0"/>
        </a:p>
        <a:p>
          <a:pPr latinLnBrk="1"/>
          <a:r>
            <a:rPr lang="en-US" altLang="ko-KR" sz="2800" dirty="0" smtClean="0"/>
            <a:t>:</a:t>
          </a:r>
          <a:r>
            <a:rPr lang="ko-KR" altLang="en-US" sz="2800" b="1" dirty="0" smtClean="0"/>
            <a:t>연방의회가 제정한 법 집행</a:t>
          </a:r>
          <a:endParaRPr lang="ko-KR" altLang="en-US" sz="2800" b="1" dirty="0"/>
        </a:p>
      </dgm:t>
    </dgm:pt>
    <dgm:pt modelId="{5D98F947-D82B-4A19-96D3-977DC56ED1A2}" type="parTrans" cxnId="{535650EE-EA72-486A-BD44-0AE8B7B6AEDD}">
      <dgm:prSet/>
      <dgm:spPr/>
      <dgm:t>
        <a:bodyPr/>
        <a:lstStyle/>
        <a:p>
          <a:pPr latinLnBrk="1"/>
          <a:endParaRPr lang="ko-KR" altLang="en-US"/>
        </a:p>
      </dgm:t>
    </dgm:pt>
    <dgm:pt modelId="{E186EC5E-37B9-49F7-AA0C-5DB3F0983D86}" type="sibTrans" cxnId="{535650EE-EA72-486A-BD44-0AE8B7B6AEDD}">
      <dgm:prSet/>
      <dgm:spPr/>
      <dgm:t>
        <a:bodyPr/>
        <a:lstStyle/>
        <a:p>
          <a:pPr latinLnBrk="1"/>
          <a:endParaRPr lang="ko-KR" altLang="en-US"/>
        </a:p>
      </dgm:t>
    </dgm:pt>
    <dgm:pt modelId="{599A00B5-F3A4-4F7B-B2B0-C2F90A746F8A}">
      <dgm:prSet phldrT="[텍스트]" custT="1"/>
      <dgm:spPr/>
      <dgm:t>
        <a:bodyPr/>
        <a:lstStyle/>
        <a:p>
          <a:pPr latinLnBrk="1"/>
          <a:endParaRPr lang="en-US" altLang="ko-KR" sz="1800" dirty="0" smtClean="0"/>
        </a:p>
        <a:p>
          <a:pPr latinLnBrk="1"/>
          <a:r>
            <a:rPr lang="ko-KR" altLang="en-US" sz="1800" b="1" dirty="0" smtClean="0"/>
            <a:t>주 경찰이 담당하기 어려운 범죄를 담당</a:t>
          </a:r>
          <a:r>
            <a:rPr lang="ko-KR" altLang="en-US" sz="1800" dirty="0" smtClean="0"/>
            <a:t>하고</a:t>
          </a:r>
          <a:r>
            <a:rPr lang="en-US" altLang="ko-KR" sz="1800" dirty="0" smtClean="0"/>
            <a:t>, </a:t>
          </a:r>
          <a:r>
            <a:rPr lang="ko-KR" altLang="en-US" sz="1800" dirty="0" smtClean="0"/>
            <a:t>연방수사기관의 역할과 함께 자치경찰을 운영하기 어려운 </a:t>
          </a:r>
          <a:r>
            <a:rPr lang="ko-KR" altLang="en-US" sz="1800" b="1" dirty="0" smtClean="0"/>
            <a:t>시</a:t>
          </a:r>
          <a:r>
            <a:rPr lang="en-US" altLang="ko-KR" sz="1800" b="1" dirty="0" smtClean="0"/>
            <a:t>․</a:t>
          </a:r>
          <a:r>
            <a:rPr lang="ko-KR" altLang="en-US" sz="1800" b="1" dirty="0" smtClean="0"/>
            <a:t>군 지역의 치안</a:t>
          </a:r>
          <a:r>
            <a:rPr lang="ko-KR" altLang="en-US" sz="1800" dirty="0" smtClean="0"/>
            <a:t>을 주정부 또는 기초자치단체와 개별계약에 의해 담당</a:t>
          </a:r>
        </a:p>
        <a:p>
          <a:pPr latinLnBrk="1"/>
          <a:endParaRPr lang="ko-KR" altLang="en-US" sz="1600" dirty="0"/>
        </a:p>
      </dgm:t>
    </dgm:pt>
    <dgm:pt modelId="{1F813739-EFA0-429D-B510-54BDDAF86594}" type="parTrans" cxnId="{682DE5FD-9ED8-494F-9F29-047E5E83EAE4}">
      <dgm:prSet/>
      <dgm:spPr/>
      <dgm:t>
        <a:bodyPr/>
        <a:lstStyle/>
        <a:p>
          <a:pPr latinLnBrk="1"/>
          <a:endParaRPr lang="ko-KR" altLang="en-US"/>
        </a:p>
      </dgm:t>
    </dgm:pt>
    <dgm:pt modelId="{DA060A5E-E9BE-4D6D-A577-579151679E09}" type="sibTrans" cxnId="{682DE5FD-9ED8-494F-9F29-047E5E83EAE4}">
      <dgm:prSet/>
      <dgm:spPr/>
      <dgm:t>
        <a:bodyPr/>
        <a:lstStyle/>
        <a:p>
          <a:pPr latinLnBrk="1"/>
          <a:endParaRPr lang="ko-KR" altLang="en-US"/>
        </a:p>
      </dgm:t>
    </dgm:pt>
    <dgm:pt modelId="{6E784383-4A6E-42EA-BE69-AC9C1B8D51B1}" type="pres">
      <dgm:prSet presAssocID="{F70F25C3-53F0-4792-8ECF-A22EBBE306E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9ECF8C-52D0-4074-BD25-90430FCB46D6}" type="pres">
      <dgm:prSet presAssocID="{5618691E-4D57-428F-B420-F8A03375155A}" presName="roof" presStyleLbl="dkBgShp" presStyleIdx="0" presStyleCnt="2" custLinFactNeighborX="388" custLinFactNeighborY="-16425"/>
      <dgm:spPr/>
      <dgm:t>
        <a:bodyPr/>
        <a:lstStyle/>
        <a:p>
          <a:pPr latinLnBrk="1"/>
          <a:endParaRPr lang="ko-KR" altLang="en-US"/>
        </a:p>
      </dgm:t>
    </dgm:pt>
    <dgm:pt modelId="{1B3111A9-F8CE-43CB-998D-0FDBE7B7BCD1}" type="pres">
      <dgm:prSet presAssocID="{5618691E-4D57-428F-B420-F8A03375155A}" presName="pillars" presStyleCnt="0"/>
      <dgm:spPr/>
    </dgm:pt>
    <dgm:pt modelId="{ADA783D0-59B2-42D4-92DB-376F610585B3}" type="pres">
      <dgm:prSet presAssocID="{5618691E-4D57-428F-B420-F8A03375155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4FB077-6B16-414D-B546-18EC21DC55DC}" type="pres">
      <dgm:prSet presAssocID="{AF7BFD06-C74A-4477-8C34-5F449EBD837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AE3017-8E8B-45CD-84CA-095C3A6EE7FC}" type="pres">
      <dgm:prSet presAssocID="{599A00B5-F3A4-4F7B-B2B0-C2F90A746F8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D93853-FA82-4622-9B08-CF365C8EDFC1}" type="pres">
      <dgm:prSet presAssocID="{5618691E-4D57-428F-B420-F8A03375155A}" presName="base" presStyleLbl="dkBgShp" presStyleIdx="1" presStyleCnt="2"/>
      <dgm:spPr/>
    </dgm:pt>
  </dgm:ptLst>
  <dgm:cxnLst>
    <dgm:cxn modelId="{0A49B0F9-9B44-4F4C-8564-FE6C6079D25A}" type="presOf" srcId="{2461A607-1A58-4295-9757-3FC4C5098E78}" destId="{ADA783D0-59B2-42D4-92DB-376F610585B3}" srcOrd="0" destOrd="0" presId="urn:microsoft.com/office/officeart/2005/8/layout/hList3"/>
    <dgm:cxn modelId="{E195D6E1-4929-4298-BA7F-CD153E85E92B}" srcId="{F70F25C3-53F0-4792-8ECF-A22EBBE306EC}" destId="{5618691E-4D57-428F-B420-F8A03375155A}" srcOrd="0" destOrd="0" parTransId="{15D8EF40-EF3C-4675-BF27-9EE5A366CF87}" sibTransId="{C4AA0CC6-BD63-4BD1-8553-BCDEAB6B19B5}"/>
    <dgm:cxn modelId="{37E03A4F-7651-402C-990D-EBA4EA39B038}" type="presOf" srcId="{F70F25C3-53F0-4792-8ECF-A22EBBE306EC}" destId="{6E784383-4A6E-42EA-BE69-AC9C1B8D51B1}" srcOrd="0" destOrd="0" presId="urn:microsoft.com/office/officeart/2005/8/layout/hList3"/>
    <dgm:cxn modelId="{2A98EE09-4F50-4240-97E5-74A5EAD5990A}" type="presOf" srcId="{AF7BFD06-C74A-4477-8C34-5F449EBD8378}" destId="{874FB077-6B16-414D-B546-18EC21DC55DC}" srcOrd="0" destOrd="0" presId="urn:microsoft.com/office/officeart/2005/8/layout/hList3"/>
    <dgm:cxn modelId="{E08071F1-ABC8-4BAE-A26D-955A8DD52F29}" type="presOf" srcId="{599A00B5-F3A4-4F7B-B2B0-C2F90A746F8A}" destId="{28AE3017-8E8B-45CD-84CA-095C3A6EE7FC}" srcOrd="0" destOrd="0" presId="urn:microsoft.com/office/officeart/2005/8/layout/hList3"/>
    <dgm:cxn modelId="{7B967D76-0D87-4A53-9C68-A3018B89456A}" type="presOf" srcId="{5618691E-4D57-428F-B420-F8A03375155A}" destId="{779ECF8C-52D0-4074-BD25-90430FCB46D6}" srcOrd="0" destOrd="0" presId="urn:microsoft.com/office/officeart/2005/8/layout/hList3"/>
    <dgm:cxn modelId="{682DE5FD-9ED8-494F-9F29-047E5E83EAE4}" srcId="{5618691E-4D57-428F-B420-F8A03375155A}" destId="{599A00B5-F3A4-4F7B-B2B0-C2F90A746F8A}" srcOrd="2" destOrd="0" parTransId="{1F813739-EFA0-429D-B510-54BDDAF86594}" sibTransId="{DA060A5E-E9BE-4D6D-A577-579151679E09}"/>
    <dgm:cxn modelId="{535650EE-EA72-486A-BD44-0AE8B7B6AEDD}" srcId="{5618691E-4D57-428F-B420-F8A03375155A}" destId="{AF7BFD06-C74A-4477-8C34-5F449EBD8378}" srcOrd="1" destOrd="0" parTransId="{5D98F947-D82B-4A19-96D3-977DC56ED1A2}" sibTransId="{E186EC5E-37B9-49F7-AA0C-5DB3F0983D86}"/>
    <dgm:cxn modelId="{D4421A57-4E01-42EB-992F-96785ED417BD}" srcId="{5618691E-4D57-428F-B420-F8A03375155A}" destId="{2461A607-1A58-4295-9757-3FC4C5098E78}" srcOrd="0" destOrd="0" parTransId="{0BF00D76-90B0-4560-8386-98F1361C08CD}" sibTransId="{C46818D3-9EF1-42B8-989A-1154D94142E8}"/>
    <dgm:cxn modelId="{C6754C06-6BAE-4E14-94CB-8E563FF13E28}" type="presParOf" srcId="{6E784383-4A6E-42EA-BE69-AC9C1B8D51B1}" destId="{779ECF8C-52D0-4074-BD25-90430FCB46D6}" srcOrd="0" destOrd="0" presId="urn:microsoft.com/office/officeart/2005/8/layout/hList3"/>
    <dgm:cxn modelId="{4756ECF0-4ECC-4708-8223-FF44ED706889}" type="presParOf" srcId="{6E784383-4A6E-42EA-BE69-AC9C1B8D51B1}" destId="{1B3111A9-F8CE-43CB-998D-0FDBE7B7BCD1}" srcOrd="1" destOrd="0" presId="urn:microsoft.com/office/officeart/2005/8/layout/hList3"/>
    <dgm:cxn modelId="{AA803CB0-3570-42DD-9FCE-5F5EAB93B907}" type="presParOf" srcId="{1B3111A9-F8CE-43CB-998D-0FDBE7B7BCD1}" destId="{ADA783D0-59B2-42D4-92DB-376F610585B3}" srcOrd="0" destOrd="0" presId="urn:microsoft.com/office/officeart/2005/8/layout/hList3"/>
    <dgm:cxn modelId="{353CEDBD-3834-423C-BC56-FA69DD2EA27B}" type="presParOf" srcId="{1B3111A9-F8CE-43CB-998D-0FDBE7B7BCD1}" destId="{874FB077-6B16-414D-B546-18EC21DC55DC}" srcOrd="1" destOrd="0" presId="urn:microsoft.com/office/officeart/2005/8/layout/hList3"/>
    <dgm:cxn modelId="{1D366B85-A6B1-48A9-8285-C92DE964AD52}" type="presParOf" srcId="{1B3111A9-F8CE-43CB-998D-0FDBE7B7BCD1}" destId="{28AE3017-8E8B-45CD-84CA-095C3A6EE7FC}" srcOrd="2" destOrd="0" presId="urn:microsoft.com/office/officeart/2005/8/layout/hList3"/>
    <dgm:cxn modelId="{4DEB872A-FBA9-4935-9E99-39A2B43DC28A}" type="presParOf" srcId="{6E784383-4A6E-42EA-BE69-AC9C1B8D51B1}" destId="{82D93853-FA82-4622-9B08-CF365C8EDFC1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8E0509-BE14-415A-B8CC-642A8B400955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C3008EC-940B-4712-93C0-66454EFE2944}">
      <dgm:prSet phldrT="[텍스트]"/>
      <dgm:spPr/>
      <dgm:t>
        <a:bodyPr/>
        <a:lstStyle/>
        <a:p>
          <a:pPr latinLnBrk="1"/>
          <a:r>
            <a:rPr lang="en-US" altLang="ko-KR" dirty="0" smtClean="0"/>
            <a:t>RCMP</a:t>
          </a:r>
          <a:endParaRPr lang="ko-KR" altLang="en-US" dirty="0"/>
        </a:p>
      </dgm:t>
    </dgm:pt>
    <dgm:pt modelId="{997314BE-0564-4C1A-81BD-8B3CAD80CBBD}" type="parTrans" cxnId="{0AFAF179-BB44-4B20-B3BA-B14E729A9605}">
      <dgm:prSet/>
      <dgm:spPr/>
      <dgm:t>
        <a:bodyPr/>
        <a:lstStyle/>
        <a:p>
          <a:pPr latinLnBrk="1"/>
          <a:endParaRPr lang="ko-KR" altLang="en-US"/>
        </a:p>
      </dgm:t>
    </dgm:pt>
    <dgm:pt modelId="{D02DC386-98D2-4538-9B65-C9727D4B63B0}" type="sibTrans" cxnId="{0AFAF179-BB44-4B20-B3BA-B14E729A9605}">
      <dgm:prSet/>
      <dgm:spPr/>
      <dgm:t>
        <a:bodyPr/>
        <a:lstStyle/>
        <a:p>
          <a:pPr latinLnBrk="1"/>
          <a:endParaRPr lang="ko-KR" altLang="en-US"/>
        </a:p>
      </dgm:t>
    </dgm:pt>
    <dgm:pt modelId="{54C7C9D8-5F83-4CC7-92B0-3559C192DE74}">
      <dgm:prSet phldrT="[텍스트]"/>
      <dgm:spPr/>
      <dgm:t>
        <a:bodyPr/>
        <a:lstStyle/>
        <a:p>
          <a:pPr latinLnBrk="1"/>
          <a:r>
            <a:rPr lang="ko-KR" altLang="en-US" dirty="0" smtClean="0"/>
            <a:t>차장</a:t>
          </a:r>
          <a:endParaRPr lang="en-US" altLang="ko-KR" dirty="0" smtClean="0"/>
        </a:p>
        <a:p>
          <a:pPr latinLnBrk="1"/>
          <a:r>
            <a:rPr lang="ko-KR" altLang="en-US" dirty="0" smtClean="0"/>
            <a:t>지방경찰청</a:t>
          </a:r>
          <a:endParaRPr lang="ko-KR" altLang="en-US" dirty="0"/>
        </a:p>
      </dgm:t>
    </dgm:pt>
    <dgm:pt modelId="{248814A4-D0E4-471F-A145-12E6DCF54771}" type="parTrans" cxnId="{BE854010-31FF-40C3-B67E-7A6D7D9D63FB}">
      <dgm:prSet/>
      <dgm:spPr/>
      <dgm:t>
        <a:bodyPr/>
        <a:lstStyle/>
        <a:p>
          <a:pPr latinLnBrk="1"/>
          <a:endParaRPr lang="ko-KR" altLang="en-US"/>
        </a:p>
      </dgm:t>
    </dgm:pt>
    <dgm:pt modelId="{D6A0C914-FE35-4C1B-BFE2-154BBDE848F1}" type="sibTrans" cxnId="{BE854010-31FF-40C3-B67E-7A6D7D9D63FB}">
      <dgm:prSet/>
      <dgm:spPr/>
      <dgm:t>
        <a:bodyPr/>
        <a:lstStyle/>
        <a:p>
          <a:pPr latinLnBrk="1"/>
          <a:endParaRPr lang="ko-KR" altLang="en-US"/>
        </a:p>
      </dgm:t>
    </dgm:pt>
    <dgm:pt modelId="{6F0FB30E-3A21-4C71-A2FD-1B6604BEBB8B}">
      <dgm:prSet phldrT="[텍스트]"/>
      <dgm:spPr/>
      <dgm:t>
        <a:bodyPr/>
        <a:lstStyle/>
        <a:p>
          <a:pPr latinLnBrk="1"/>
          <a:r>
            <a:rPr lang="ko-KR" altLang="en-US" dirty="0" smtClean="0"/>
            <a:t>차장</a:t>
          </a:r>
          <a:endParaRPr lang="en-US" altLang="ko-KR" dirty="0" smtClean="0"/>
        </a:p>
        <a:p>
          <a:pPr latinLnBrk="1"/>
          <a:r>
            <a:rPr lang="ko-KR" altLang="en-US" dirty="0" smtClean="0"/>
            <a:t>지방경찰서</a:t>
          </a:r>
          <a:endParaRPr lang="ko-KR" altLang="en-US" dirty="0"/>
        </a:p>
      </dgm:t>
    </dgm:pt>
    <dgm:pt modelId="{1EDA8AFF-D28A-4719-AE51-8FC9ADB342FB}" type="parTrans" cxnId="{2D8946A5-DF0F-451D-8121-63A3BB4EB859}">
      <dgm:prSet/>
      <dgm:spPr/>
      <dgm:t>
        <a:bodyPr/>
        <a:lstStyle/>
        <a:p>
          <a:pPr latinLnBrk="1"/>
          <a:endParaRPr lang="ko-KR" altLang="en-US"/>
        </a:p>
      </dgm:t>
    </dgm:pt>
    <dgm:pt modelId="{6F259AB7-6268-45E8-92B2-2BEF90C8345A}" type="sibTrans" cxnId="{2D8946A5-DF0F-451D-8121-63A3BB4EB859}">
      <dgm:prSet/>
      <dgm:spPr/>
      <dgm:t>
        <a:bodyPr/>
        <a:lstStyle/>
        <a:p>
          <a:pPr latinLnBrk="1"/>
          <a:endParaRPr lang="ko-KR" altLang="en-US"/>
        </a:p>
      </dgm:t>
    </dgm:pt>
    <dgm:pt modelId="{7CC42EC6-D431-4457-A133-6BE3FE5B1C98}">
      <dgm:prSet phldrT="[텍스트]"/>
      <dgm:spPr/>
      <dgm:t>
        <a:bodyPr/>
        <a:lstStyle/>
        <a:p>
          <a:pPr latinLnBrk="1"/>
          <a:r>
            <a:rPr lang="ko-KR" altLang="en-US" dirty="0" smtClean="0"/>
            <a:t>차창</a:t>
          </a:r>
          <a:endParaRPr lang="en-US" altLang="ko-KR" dirty="0" smtClean="0"/>
        </a:p>
        <a:p>
          <a:pPr latinLnBrk="1"/>
          <a:r>
            <a:rPr lang="ko-KR" altLang="en-US" dirty="0" smtClean="0"/>
            <a:t>지방경찰서</a:t>
          </a:r>
          <a:endParaRPr lang="ko-KR" altLang="en-US" dirty="0"/>
        </a:p>
      </dgm:t>
    </dgm:pt>
    <dgm:pt modelId="{092E0EB7-7415-4917-8875-1B7321EBBD7B}" type="parTrans" cxnId="{CE4623AB-0135-42C6-A379-2F1AAE289D76}">
      <dgm:prSet/>
      <dgm:spPr/>
      <dgm:t>
        <a:bodyPr/>
        <a:lstStyle/>
        <a:p>
          <a:pPr latinLnBrk="1"/>
          <a:endParaRPr lang="ko-KR" altLang="en-US"/>
        </a:p>
      </dgm:t>
    </dgm:pt>
    <dgm:pt modelId="{9A11C1C6-0B44-4E84-A441-0D4A143E0179}" type="sibTrans" cxnId="{CE4623AB-0135-42C6-A379-2F1AAE289D76}">
      <dgm:prSet/>
      <dgm:spPr/>
      <dgm:t>
        <a:bodyPr/>
        <a:lstStyle/>
        <a:p>
          <a:pPr latinLnBrk="1"/>
          <a:endParaRPr lang="ko-KR" altLang="en-US"/>
        </a:p>
      </dgm:t>
    </dgm:pt>
    <dgm:pt modelId="{989AC7CE-49E7-4A0B-B320-811173E088BD}">
      <dgm:prSet phldrT="[텍스트]"/>
      <dgm:spPr/>
      <dgm:t>
        <a:bodyPr/>
        <a:lstStyle/>
        <a:p>
          <a:pPr latinLnBrk="1"/>
          <a:r>
            <a:rPr lang="ko-KR" altLang="en-US" dirty="0" smtClean="0"/>
            <a:t>차장</a:t>
          </a:r>
          <a:endParaRPr lang="en-US" altLang="ko-KR" dirty="0" smtClean="0"/>
        </a:p>
        <a:p>
          <a:pPr latinLnBrk="1"/>
          <a:r>
            <a:rPr lang="ko-KR" altLang="en-US" dirty="0" smtClean="0"/>
            <a:t>지방경찰서</a:t>
          </a:r>
          <a:endParaRPr lang="ko-KR" altLang="en-US" dirty="0"/>
        </a:p>
      </dgm:t>
    </dgm:pt>
    <dgm:pt modelId="{B6C83689-DE1E-49C6-B1BF-983FD3691E9A}" type="parTrans" cxnId="{F349495C-934F-413C-94C3-E9386BEC8620}">
      <dgm:prSet/>
      <dgm:spPr/>
      <dgm:t>
        <a:bodyPr/>
        <a:lstStyle/>
        <a:p>
          <a:pPr latinLnBrk="1"/>
          <a:endParaRPr lang="ko-KR" altLang="en-US"/>
        </a:p>
      </dgm:t>
    </dgm:pt>
    <dgm:pt modelId="{99D596A9-EE7E-496D-874E-4DF255E2E4DF}" type="sibTrans" cxnId="{F349495C-934F-413C-94C3-E9386BEC8620}">
      <dgm:prSet/>
      <dgm:spPr/>
      <dgm:t>
        <a:bodyPr/>
        <a:lstStyle/>
        <a:p>
          <a:pPr latinLnBrk="1"/>
          <a:endParaRPr lang="ko-KR" altLang="en-US"/>
        </a:p>
      </dgm:t>
    </dgm:pt>
    <dgm:pt modelId="{9E4197F2-E3CE-42AC-8DD6-3DD19C70211B}" type="pres">
      <dgm:prSet presAssocID="{FC8E0509-BE14-415A-B8CC-642A8B4009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0C3A79-9400-4BCE-A661-44FEDF615AEC}" type="pres">
      <dgm:prSet presAssocID="{6C3008EC-940B-4712-93C0-66454EFE2944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FFB2B695-AEBF-4E30-B75E-D9D05C6F87EF}" type="pres">
      <dgm:prSet presAssocID="{54C7C9D8-5F83-4CC7-92B0-3559C192DE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D3E06E-93A6-42EB-BC57-66E16470CA12}" type="pres">
      <dgm:prSet presAssocID="{54C7C9D8-5F83-4CC7-92B0-3559C192DE74}" presName="dummy" presStyleCnt="0"/>
      <dgm:spPr/>
    </dgm:pt>
    <dgm:pt modelId="{7DE8AD5E-CF7D-4F98-82C9-FABF19ECA7FE}" type="pres">
      <dgm:prSet presAssocID="{D6A0C914-FE35-4C1B-BFE2-154BBDE848F1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3AFC6DB-1070-42BC-8E61-9B0648A36E33}" type="pres">
      <dgm:prSet presAssocID="{6F0FB30E-3A21-4C71-A2FD-1B6604BEBB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950047-A08C-4B72-86D1-9AF655DBBD34}" type="pres">
      <dgm:prSet presAssocID="{6F0FB30E-3A21-4C71-A2FD-1B6604BEBB8B}" presName="dummy" presStyleCnt="0"/>
      <dgm:spPr/>
    </dgm:pt>
    <dgm:pt modelId="{64447C76-5B87-4088-B1C1-6344C0EE5053}" type="pres">
      <dgm:prSet presAssocID="{6F259AB7-6268-45E8-92B2-2BEF90C8345A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0A91714-FC93-4529-8FF8-9B6C559C58ED}" type="pres">
      <dgm:prSet presAssocID="{7CC42EC6-D431-4457-A133-6BE3FE5B1C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FCC2A0-EA28-462B-A0E8-A8401AD21631}" type="pres">
      <dgm:prSet presAssocID="{7CC42EC6-D431-4457-A133-6BE3FE5B1C98}" presName="dummy" presStyleCnt="0"/>
      <dgm:spPr/>
    </dgm:pt>
    <dgm:pt modelId="{8E4F68AC-7404-4CEE-9ADB-D22316F269EA}" type="pres">
      <dgm:prSet presAssocID="{9A11C1C6-0B44-4E84-A441-0D4A143E0179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5F74F1EE-74C3-48C4-9623-627EBD6A3DD0}" type="pres">
      <dgm:prSet presAssocID="{989AC7CE-49E7-4A0B-B320-811173E088B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676A17-FCF4-4841-9B34-25E4E13621EC}" type="pres">
      <dgm:prSet presAssocID="{989AC7CE-49E7-4A0B-B320-811173E088BD}" presName="dummy" presStyleCnt="0"/>
      <dgm:spPr/>
    </dgm:pt>
    <dgm:pt modelId="{6396905A-BD75-4844-AAE3-AC022C76ED8E}" type="pres">
      <dgm:prSet presAssocID="{99D596A9-EE7E-496D-874E-4DF255E2E4DF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2E0DB02E-5803-45CE-93FC-D3EBE23EB9B5}" type="presOf" srcId="{FC8E0509-BE14-415A-B8CC-642A8B400955}" destId="{9E4197F2-E3CE-42AC-8DD6-3DD19C70211B}" srcOrd="0" destOrd="0" presId="urn:microsoft.com/office/officeart/2005/8/layout/radial6"/>
    <dgm:cxn modelId="{BE854010-31FF-40C3-B67E-7A6D7D9D63FB}" srcId="{6C3008EC-940B-4712-93C0-66454EFE2944}" destId="{54C7C9D8-5F83-4CC7-92B0-3559C192DE74}" srcOrd="0" destOrd="0" parTransId="{248814A4-D0E4-471F-A145-12E6DCF54771}" sibTransId="{D6A0C914-FE35-4C1B-BFE2-154BBDE848F1}"/>
    <dgm:cxn modelId="{B579D8A4-8FE0-4714-A93C-5C239750E40E}" type="presOf" srcId="{9A11C1C6-0B44-4E84-A441-0D4A143E0179}" destId="{8E4F68AC-7404-4CEE-9ADB-D22316F269EA}" srcOrd="0" destOrd="0" presId="urn:microsoft.com/office/officeart/2005/8/layout/radial6"/>
    <dgm:cxn modelId="{F41B787F-8C45-4E86-899F-90C5E06B26FD}" type="presOf" srcId="{99D596A9-EE7E-496D-874E-4DF255E2E4DF}" destId="{6396905A-BD75-4844-AAE3-AC022C76ED8E}" srcOrd="0" destOrd="0" presId="urn:microsoft.com/office/officeart/2005/8/layout/radial6"/>
    <dgm:cxn modelId="{CE4623AB-0135-42C6-A379-2F1AAE289D76}" srcId="{6C3008EC-940B-4712-93C0-66454EFE2944}" destId="{7CC42EC6-D431-4457-A133-6BE3FE5B1C98}" srcOrd="2" destOrd="0" parTransId="{092E0EB7-7415-4917-8875-1B7321EBBD7B}" sibTransId="{9A11C1C6-0B44-4E84-A441-0D4A143E0179}"/>
    <dgm:cxn modelId="{E37F6080-5F9A-45F2-AE22-D0E22E29774A}" type="presOf" srcId="{6F259AB7-6268-45E8-92B2-2BEF90C8345A}" destId="{64447C76-5B87-4088-B1C1-6344C0EE5053}" srcOrd="0" destOrd="0" presId="urn:microsoft.com/office/officeart/2005/8/layout/radial6"/>
    <dgm:cxn modelId="{0AFAF179-BB44-4B20-B3BA-B14E729A9605}" srcId="{FC8E0509-BE14-415A-B8CC-642A8B400955}" destId="{6C3008EC-940B-4712-93C0-66454EFE2944}" srcOrd="0" destOrd="0" parTransId="{997314BE-0564-4C1A-81BD-8B3CAD80CBBD}" sibTransId="{D02DC386-98D2-4538-9B65-C9727D4B63B0}"/>
    <dgm:cxn modelId="{F349495C-934F-413C-94C3-E9386BEC8620}" srcId="{6C3008EC-940B-4712-93C0-66454EFE2944}" destId="{989AC7CE-49E7-4A0B-B320-811173E088BD}" srcOrd="3" destOrd="0" parTransId="{B6C83689-DE1E-49C6-B1BF-983FD3691E9A}" sibTransId="{99D596A9-EE7E-496D-874E-4DF255E2E4DF}"/>
    <dgm:cxn modelId="{2F60B221-EF13-4562-90C0-455849D8865C}" type="presOf" srcId="{989AC7CE-49E7-4A0B-B320-811173E088BD}" destId="{5F74F1EE-74C3-48C4-9623-627EBD6A3DD0}" srcOrd="0" destOrd="0" presId="urn:microsoft.com/office/officeart/2005/8/layout/radial6"/>
    <dgm:cxn modelId="{A75411AA-3EF0-4020-9814-55D132B22875}" type="presOf" srcId="{D6A0C914-FE35-4C1B-BFE2-154BBDE848F1}" destId="{7DE8AD5E-CF7D-4F98-82C9-FABF19ECA7FE}" srcOrd="0" destOrd="0" presId="urn:microsoft.com/office/officeart/2005/8/layout/radial6"/>
    <dgm:cxn modelId="{28B908BC-C9A4-4790-A0E6-D254AAEC5E29}" type="presOf" srcId="{7CC42EC6-D431-4457-A133-6BE3FE5B1C98}" destId="{F0A91714-FC93-4529-8FF8-9B6C559C58ED}" srcOrd="0" destOrd="0" presId="urn:microsoft.com/office/officeart/2005/8/layout/radial6"/>
    <dgm:cxn modelId="{713AE33C-971E-4D5D-9071-C7FA4B16B530}" type="presOf" srcId="{54C7C9D8-5F83-4CC7-92B0-3559C192DE74}" destId="{FFB2B695-AEBF-4E30-B75E-D9D05C6F87EF}" srcOrd="0" destOrd="0" presId="urn:microsoft.com/office/officeart/2005/8/layout/radial6"/>
    <dgm:cxn modelId="{2D8946A5-DF0F-451D-8121-63A3BB4EB859}" srcId="{6C3008EC-940B-4712-93C0-66454EFE2944}" destId="{6F0FB30E-3A21-4C71-A2FD-1B6604BEBB8B}" srcOrd="1" destOrd="0" parTransId="{1EDA8AFF-D28A-4719-AE51-8FC9ADB342FB}" sibTransId="{6F259AB7-6268-45E8-92B2-2BEF90C8345A}"/>
    <dgm:cxn modelId="{EFFF26DC-9F57-4979-B500-4F66C7C5BB70}" type="presOf" srcId="{6F0FB30E-3A21-4C71-A2FD-1B6604BEBB8B}" destId="{23AFC6DB-1070-42BC-8E61-9B0648A36E33}" srcOrd="0" destOrd="0" presId="urn:microsoft.com/office/officeart/2005/8/layout/radial6"/>
    <dgm:cxn modelId="{83571844-F01F-47D5-877A-9A28038B6F77}" type="presOf" srcId="{6C3008EC-940B-4712-93C0-66454EFE2944}" destId="{F00C3A79-9400-4BCE-A661-44FEDF615AEC}" srcOrd="0" destOrd="0" presId="urn:microsoft.com/office/officeart/2005/8/layout/radial6"/>
    <dgm:cxn modelId="{C2FEB9FF-40B8-48B6-9C9E-F898955B5628}" type="presParOf" srcId="{9E4197F2-E3CE-42AC-8DD6-3DD19C70211B}" destId="{F00C3A79-9400-4BCE-A661-44FEDF615AEC}" srcOrd="0" destOrd="0" presId="urn:microsoft.com/office/officeart/2005/8/layout/radial6"/>
    <dgm:cxn modelId="{61F8BFA4-D13D-4138-8F58-D10B04E9AD95}" type="presParOf" srcId="{9E4197F2-E3CE-42AC-8DD6-3DD19C70211B}" destId="{FFB2B695-AEBF-4E30-B75E-D9D05C6F87EF}" srcOrd="1" destOrd="0" presId="urn:microsoft.com/office/officeart/2005/8/layout/radial6"/>
    <dgm:cxn modelId="{CB9D8E82-7588-42CE-9FCF-30A15C3D5461}" type="presParOf" srcId="{9E4197F2-E3CE-42AC-8DD6-3DD19C70211B}" destId="{B8D3E06E-93A6-42EB-BC57-66E16470CA12}" srcOrd="2" destOrd="0" presId="urn:microsoft.com/office/officeart/2005/8/layout/radial6"/>
    <dgm:cxn modelId="{DAAD2B5E-C833-486D-9C2A-4294E7C39D58}" type="presParOf" srcId="{9E4197F2-E3CE-42AC-8DD6-3DD19C70211B}" destId="{7DE8AD5E-CF7D-4F98-82C9-FABF19ECA7FE}" srcOrd="3" destOrd="0" presId="urn:microsoft.com/office/officeart/2005/8/layout/radial6"/>
    <dgm:cxn modelId="{999DA495-AEF8-4A05-8746-E0897135E4A0}" type="presParOf" srcId="{9E4197F2-E3CE-42AC-8DD6-3DD19C70211B}" destId="{23AFC6DB-1070-42BC-8E61-9B0648A36E33}" srcOrd="4" destOrd="0" presId="urn:microsoft.com/office/officeart/2005/8/layout/radial6"/>
    <dgm:cxn modelId="{9E89B179-C9CF-4B62-8775-135E0A3482AC}" type="presParOf" srcId="{9E4197F2-E3CE-42AC-8DD6-3DD19C70211B}" destId="{CD950047-A08C-4B72-86D1-9AF655DBBD34}" srcOrd="5" destOrd="0" presId="urn:microsoft.com/office/officeart/2005/8/layout/radial6"/>
    <dgm:cxn modelId="{5ED4AEB6-84E5-4B7D-BDB5-BE566BB5AC39}" type="presParOf" srcId="{9E4197F2-E3CE-42AC-8DD6-3DD19C70211B}" destId="{64447C76-5B87-4088-B1C1-6344C0EE5053}" srcOrd="6" destOrd="0" presId="urn:microsoft.com/office/officeart/2005/8/layout/radial6"/>
    <dgm:cxn modelId="{7A914B06-1923-4615-9626-A974E9D919E5}" type="presParOf" srcId="{9E4197F2-E3CE-42AC-8DD6-3DD19C70211B}" destId="{F0A91714-FC93-4529-8FF8-9B6C559C58ED}" srcOrd="7" destOrd="0" presId="urn:microsoft.com/office/officeart/2005/8/layout/radial6"/>
    <dgm:cxn modelId="{608ABD21-DAA5-4E01-B500-F15EF1959990}" type="presParOf" srcId="{9E4197F2-E3CE-42AC-8DD6-3DD19C70211B}" destId="{2AFCC2A0-EA28-462B-A0E8-A8401AD21631}" srcOrd="8" destOrd="0" presId="urn:microsoft.com/office/officeart/2005/8/layout/radial6"/>
    <dgm:cxn modelId="{F6A7251A-FD1F-4D63-96B0-7937AB934CA7}" type="presParOf" srcId="{9E4197F2-E3CE-42AC-8DD6-3DD19C70211B}" destId="{8E4F68AC-7404-4CEE-9ADB-D22316F269EA}" srcOrd="9" destOrd="0" presId="urn:microsoft.com/office/officeart/2005/8/layout/radial6"/>
    <dgm:cxn modelId="{CFE815E2-65A0-4F7E-942B-D2FC4DC5BDDE}" type="presParOf" srcId="{9E4197F2-E3CE-42AC-8DD6-3DD19C70211B}" destId="{5F74F1EE-74C3-48C4-9623-627EBD6A3DD0}" srcOrd="10" destOrd="0" presId="urn:microsoft.com/office/officeart/2005/8/layout/radial6"/>
    <dgm:cxn modelId="{6FE08513-D0CF-46DE-A9FC-B56D8241B121}" type="presParOf" srcId="{9E4197F2-E3CE-42AC-8DD6-3DD19C70211B}" destId="{1C676A17-FCF4-4841-9B34-25E4E13621EC}" srcOrd="11" destOrd="0" presId="urn:microsoft.com/office/officeart/2005/8/layout/radial6"/>
    <dgm:cxn modelId="{552B838B-2339-4C17-BB95-67F3F22EE30D}" type="presParOf" srcId="{9E4197F2-E3CE-42AC-8DD6-3DD19C70211B}" destId="{6396905A-BD75-4844-AAE3-AC022C76ED8E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AE8AA4-C6C1-4371-BD2B-C8CDC6ABB16B}" type="doc">
      <dgm:prSet loTypeId="urn:microsoft.com/office/officeart/2005/8/layout/hierarchy1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1AAC629D-305F-4851-9D46-877AD1B5228B}">
      <dgm:prSet phldrT="[텍스트]" custT="1"/>
      <dgm:spPr/>
      <dgm:t>
        <a:bodyPr/>
        <a:lstStyle/>
        <a:p>
          <a:pPr latinLnBrk="1"/>
          <a:r>
            <a:rPr lang="en-US" altLang="ko-KR" sz="2400" dirty="0" smtClean="0"/>
            <a:t>RCMP</a:t>
          </a:r>
          <a:endParaRPr lang="ko-KR" altLang="en-US" sz="2400" dirty="0"/>
        </a:p>
      </dgm:t>
    </dgm:pt>
    <dgm:pt modelId="{6CAB5E65-6754-4A39-B138-E1EC2A7107E9}" type="parTrans" cxnId="{F4FF1C6E-FF63-46A4-9F72-1515394129D3}">
      <dgm:prSet/>
      <dgm:spPr/>
      <dgm:t>
        <a:bodyPr/>
        <a:lstStyle/>
        <a:p>
          <a:pPr latinLnBrk="1"/>
          <a:endParaRPr lang="ko-KR" altLang="en-US"/>
        </a:p>
      </dgm:t>
    </dgm:pt>
    <dgm:pt modelId="{68723DD6-5B7A-4D94-BD6E-383C36318D89}" type="sibTrans" cxnId="{F4FF1C6E-FF63-46A4-9F72-1515394129D3}">
      <dgm:prSet/>
      <dgm:spPr/>
      <dgm:t>
        <a:bodyPr/>
        <a:lstStyle/>
        <a:p>
          <a:pPr latinLnBrk="1"/>
          <a:endParaRPr lang="ko-KR" altLang="en-US"/>
        </a:p>
      </dgm:t>
    </dgm:pt>
    <dgm:pt modelId="{90558A52-CC3A-421A-94B3-EE7B604D03B9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차장</a:t>
          </a:r>
          <a:endParaRPr lang="ko-KR" altLang="en-US" sz="2400" dirty="0"/>
        </a:p>
      </dgm:t>
    </dgm:pt>
    <dgm:pt modelId="{8C3860A0-CE3B-4DC2-93D2-81A0BC4325A0}" type="parTrans" cxnId="{A28DC577-1498-4DD9-BA01-8298F1593339}">
      <dgm:prSet/>
      <dgm:spPr/>
      <dgm:t>
        <a:bodyPr/>
        <a:lstStyle/>
        <a:p>
          <a:pPr latinLnBrk="1"/>
          <a:endParaRPr lang="ko-KR" altLang="en-US"/>
        </a:p>
      </dgm:t>
    </dgm:pt>
    <dgm:pt modelId="{7B3A7789-92EC-4070-9016-F456460104ED}" type="sibTrans" cxnId="{A28DC577-1498-4DD9-BA01-8298F1593339}">
      <dgm:prSet/>
      <dgm:spPr/>
      <dgm:t>
        <a:bodyPr/>
        <a:lstStyle/>
        <a:p>
          <a:pPr latinLnBrk="1"/>
          <a:endParaRPr lang="ko-KR" altLang="en-US"/>
        </a:p>
      </dgm:t>
    </dgm:pt>
    <dgm:pt modelId="{7EFEE957-64A4-428B-8394-CAAB11EEF5FB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지방경찰청</a:t>
          </a:r>
          <a:r>
            <a:rPr lang="en-US" altLang="ko-KR" sz="1600" dirty="0" smtClean="0"/>
            <a:t>(13)</a:t>
          </a:r>
          <a:endParaRPr lang="ko-KR" altLang="en-US" sz="1600" dirty="0"/>
        </a:p>
      </dgm:t>
    </dgm:pt>
    <dgm:pt modelId="{D9595C98-0E64-4918-B6CC-4035AF9A432F}" type="parTrans" cxnId="{98E44112-44AB-48B2-B6D0-EDC84943FF9D}">
      <dgm:prSet/>
      <dgm:spPr/>
      <dgm:t>
        <a:bodyPr/>
        <a:lstStyle/>
        <a:p>
          <a:pPr latinLnBrk="1"/>
          <a:endParaRPr lang="ko-KR" altLang="en-US"/>
        </a:p>
      </dgm:t>
    </dgm:pt>
    <dgm:pt modelId="{9D2E5A15-942C-43BD-806E-E4F8F1FCE359}" type="sibTrans" cxnId="{98E44112-44AB-48B2-B6D0-EDC84943FF9D}">
      <dgm:prSet/>
      <dgm:spPr/>
      <dgm:t>
        <a:bodyPr/>
        <a:lstStyle/>
        <a:p>
          <a:pPr latinLnBrk="1"/>
          <a:endParaRPr lang="ko-KR" altLang="en-US"/>
        </a:p>
      </dgm:t>
    </dgm:pt>
    <dgm:pt modelId="{C32D5867-AB1C-4271-A8C7-2367B5187F95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경찰서</a:t>
          </a:r>
          <a:endParaRPr lang="en-US" altLang="ko-KR" sz="1800" dirty="0" smtClean="0"/>
        </a:p>
        <a:p>
          <a:pPr latinLnBrk="1"/>
          <a:r>
            <a:rPr lang="en-US" altLang="ko-KR" sz="1800" dirty="0" smtClean="0"/>
            <a:t>or</a:t>
          </a:r>
          <a:r>
            <a:rPr lang="ko-KR" altLang="en-US" sz="1800" dirty="0" smtClean="0"/>
            <a:t>파출소</a:t>
          </a:r>
          <a:endParaRPr lang="ko-KR" altLang="en-US" sz="1800" dirty="0"/>
        </a:p>
      </dgm:t>
    </dgm:pt>
    <dgm:pt modelId="{A19F2E76-1B6C-425F-A0F0-9934C5571F68}" type="parTrans" cxnId="{4590D486-6211-4695-9F23-38E985F819DB}">
      <dgm:prSet/>
      <dgm:spPr/>
      <dgm:t>
        <a:bodyPr/>
        <a:lstStyle/>
        <a:p>
          <a:pPr latinLnBrk="1"/>
          <a:endParaRPr lang="ko-KR" altLang="en-US"/>
        </a:p>
      </dgm:t>
    </dgm:pt>
    <dgm:pt modelId="{03EBDF47-E5E6-4275-9C8A-263D156E5808}" type="sibTrans" cxnId="{4590D486-6211-4695-9F23-38E985F819DB}">
      <dgm:prSet/>
      <dgm:spPr/>
      <dgm:t>
        <a:bodyPr/>
        <a:lstStyle/>
        <a:p>
          <a:pPr latinLnBrk="1"/>
          <a:endParaRPr lang="ko-KR" altLang="en-US"/>
        </a:p>
      </dgm:t>
    </dgm:pt>
    <dgm:pt modelId="{B7583F97-3023-48D9-B478-9503564D4EEB}" type="pres">
      <dgm:prSet presAssocID="{8EAE8AA4-C6C1-4371-BD2B-C8CDC6ABB1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796EA0-3D31-4C34-B6BE-0B5FADD0045C}" type="pres">
      <dgm:prSet presAssocID="{1AAC629D-305F-4851-9D46-877AD1B5228B}" presName="hierRoot1" presStyleCnt="0"/>
      <dgm:spPr/>
    </dgm:pt>
    <dgm:pt modelId="{6784BA37-17C0-4D94-A6D1-C7023F94C279}" type="pres">
      <dgm:prSet presAssocID="{1AAC629D-305F-4851-9D46-877AD1B5228B}" presName="composite" presStyleCnt="0"/>
      <dgm:spPr/>
    </dgm:pt>
    <dgm:pt modelId="{E4598FFC-14A7-498D-B12F-ABAAD5ADB410}" type="pres">
      <dgm:prSet presAssocID="{1AAC629D-305F-4851-9D46-877AD1B5228B}" presName="background" presStyleLbl="node0" presStyleIdx="0" presStyleCnt="1"/>
      <dgm:spPr/>
    </dgm:pt>
    <dgm:pt modelId="{BEAB790F-8CE3-4FC0-825F-AB39727C7A30}" type="pres">
      <dgm:prSet presAssocID="{1AAC629D-305F-4851-9D46-877AD1B5228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55F247-FD52-4638-A184-46494910A29C}" type="pres">
      <dgm:prSet presAssocID="{1AAC629D-305F-4851-9D46-877AD1B5228B}" presName="hierChild2" presStyleCnt="0"/>
      <dgm:spPr/>
    </dgm:pt>
    <dgm:pt modelId="{99E6AD4A-990B-49FA-A636-D93A61EEE41A}" type="pres">
      <dgm:prSet presAssocID="{8C3860A0-CE3B-4DC2-93D2-81A0BC4325A0}" presName="Name10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812E5F8-BF65-4CAF-9B5F-2045072DAE74}" type="pres">
      <dgm:prSet presAssocID="{90558A52-CC3A-421A-94B3-EE7B604D03B9}" presName="hierRoot2" presStyleCnt="0"/>
      <dgm:spPr/>
    </dgm:pt>
    <dgm:pt modelId="{A5D37A72-2F0D-4411-9E5A-493205900ADB}" type="pres">
      <dgm:prSet presAssocID="{90558A52-CC3A-421A-94B3-EE7B604D03B9}" presName="composite2" presStyleCnt="0"/>
      <dgm:spPr/>
    </dgm:pt>
    <dgm:pt modelId="{CF31FD86-9205-4F81-926A-AE3BADFFF92C}" type="pres">
      <dgm:prSet presAssocID="{90558A52-CC3A-421A-94B3-EE7B604D03B9}" presName="background2" presStyleLbl="node2" presStyleIdx="0" presStyleCnt="2"/>
      <dgm:spPr/>
    </dgm:pt>
    <dgm:pt modelId="{D1544407-1B5A-41C0-8D06-EB8E6AE372FC}" type="pres">
      <dgm:prSet presAssocID="{90558A52-CC3A-421A-94B3-EE7B604D03B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442AF9-AEFA-4CBF-8D19-C88C47A60515}" type="pres">
      <dgm:prSet presAssocID="{90558A52-CC3A-421A-94B3-EE7B604D03B9}" presName="hierChild3" presStyleCnt="0"/>
      <dgm:spPr/>
    </dgm:pt>
    <dgm:pt modelId="{5200A7A8-FA2F-4299-808A-C79EB69C3B41}" type="pres">
      <dgm:prSet presAssocID="{D9595C98-0E64-4918-B6CC-4035AF9A432F}" presName="Name10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7EA8991-5089-446B-AA4B-C3EA179E4C45}" type="pres">
      <dgm:prSet presAssocID="{7EFEE957-64A4-428B-8394-CAAB11EEF5FB}" presName="hierRoot2" presStyleCnt="0"/>
      <dgm:spPr/>
    </dgm:pt>
    <dgm:pt modelId="{DCDC3C35-48F5-4A23-96F0-99A29932EEA4}" type="pres">
      <dgm:prSet presAssocID="{7EFEE957-64A4-428B-8394-CAAB11EEF5FB}" presName="composite2" presStyleCnt="0"/>
      <dgm:spPr/>
    </dgm:pt>
    <dgm:pt modelId="{4615359F-3B30-4432-B573-B063BFA43480}" type="pres">
      <dgm:prSet presAssocID="{7EFEE957-64A4-428B-8394-CAAB11EEF5FB}" presName="background2" presStyleLbl="node2" presStyleIdx="1" presStyleCnt="2"/>
      <dgm:spPr/>
    </dgm:pt>
    <dgm:pt modelId="{FA5A19D3-6CE4-4CD0-83B2-2212BEC8150C}" type="pres">
      <dgm:prSet presAssocID="{7EFEE957-64A4-428B-8394-CAAB11EEF5F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57974E-AFE3-4FA1-B303-8735A23FE34C}" type="pres">
      <dgm:prSet presAssocID="{7EFEE957-64A4-428B-8394-CAAB11EEF5FB}" presName="hierChild3" presStyleCnt="0"/>
      <dgm:spPr/>
    </dgm:pt>
    <dgm:pt modelId="{AA612F1B-14AA-4C18-9C93-5C830A90D56B}" type="pres">
      <dgm:prSet presAssocID="{A19F2E76-1B6C-425F-A0F0-9934C5571F68}" presName="Name17" presStyleLbl="parChTrans1D3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B6DD96E-A0AF-485D-AC19-32529386BE15}" type="pres">
      <dgm:prSet presAssocID="{C32D5867-AB1C-4271-A8C7-2367B5187F95}" presName="hierRoot3" presStyleCnt="0"/>
      <dgm:spPr/>
    </dgm:pt>
    <dgm:pt modelId="{F1E0EF3F-DC2E-4F23-8FAC-BB68B0B5E89B}" type="pres">
      <dgm:prSet presAssocID="{C32D5867-AB1C-4271-A8C7-2367B5187F95}" presName="composite3" presStyleCnt="0"/>
      <dgm:spPr/>
    </dgm:pt>
    <dgm:pt modelId="{1064D3A3-858D-48C5-89FE-D06661684889}" type="pres">
      <dgm:prSet presAssocID="{C32D5867-AB1C-4271-A8C7-2367B5187F95}" presName="background3" presStyleLbl="node3" presStyleIdx="0" presStyleCnt="1"/>
      <dgm:spPr/>
    </dgm:pt>
    <dgm:pt modelId="{C4109F3C-7E83-415B-B881-62129DE5197E}" type="pres">
      <dgm:prSet presAssocID="{C32D5867-AB1C-4271-A8C7-2367B5187F95}" presName="text3" presStyleLbl="fgAcc3" presStyleIdx="0" presStyleCnt="1" custLinFactNeighborX="203" custLinFactNeighborY="284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D05304-AB1C-4AE3-9FB6-87C4CA4E71D6}" type="pres">
      <dgm:prSet presAssocID="{C32D5867-AB1C-4271-A8C7-2367B5187F95}" presName="hierChild4" presStyleCnt="0"/>
      <dgm:spPr/>
    </dgm:pt>
  </dgm:ptLst>
  <dgm:cxnLst>
    <dgm:cxn modelId="{A28DC577-1498-4DD9-BA01-8298F1593339}" srcId="{1AAC629D-305F-4851-9D46-877AD1B5228B}" destId="{90558A52-CC3A-421A-94B3-EE7B604D03B9}" srcOrd="0" destOrd="0" parTransId="{8C3860A0-CE3B-4DC2-93D2-81A0BC4325A0}" sibTransId="{7B3A7789-92EC-4070-9016-F456460104ED}"/>
    <dgm:cxn modelId="{4590D486-6211-4695-9F23-38E985F819DB}" srcId="{7EFEE957-64A4-428B-8394-CAAB11EEF5FB}" destId="{C32D5867-AB1C-4271-A8C7-2367B5187F95}" srcOrd="0" destOrd="0" parTransId="{A19F2E76-1B6C-425F-A0F0-9934C5571F68}" sibTransId="{03EBDF47-E5E6-4275-9C8A-263D156E5808}"/>
    <dgm:cxn modelId="{D2CB8AE1-CD5D-4B06-BB09-4D95F4459146}" type="presOf" srcId="{C32D5867-AB1C-4271-A8C7-2367B5187F95}" destId="{C4109F3C-7E83-415B-B881-62129DE5197E}" srcOrd="0" destOrd="0" presId="urn:microsoft.com/office/officeart/2005/8/layout/hierarchy1"/>
    <dgm:cxn modelId="{3BD87CFD-E110-4AC8-AB48-78065AF726B7}" type="presOf" srcId="{8EAE8AA4-C6C1-4371-BD2B-C8CDC6ABB16B}" destId="{B7583F97-3023-48D9-B478-9503564D4EEB}" srcOrd="0" destOrd="0" presId="urn:microsoft.com/office/officeart/2005/8/layout/hierarchy1"/>
    <dgm:cxn modelId="{045B720A-098A-4FBB-AF67-E022D23B2807}" type="presOf" srcId="{8C3860A0-CE3B-4DC2-93D2-81A0BC4325A0}" destId="{99E6AD4A-990B-49FA-A636-D93A61EEE41A}" srcOrd="0" destOrd="0" presId="urn:microsoft.com/office/officeart/2005/8/layout/hierarchy1"/>
    <dgm:cxn modelId="{F4FF1C6E-FF63-46A4-9F72-1515394129D3}" srcId="{8EAE8AA4-C6C1-4371-BD2B-C8CDC6ABB16B}" destId="{1AAC629D-305F-4851-9D46-877AD1B5228B}" srcOrd="0" destOrd="0" parTransId="{6CAB5E65-6754-4A39-B138-E1EC2A7107E9}" sibTransId="{68723DD6-5B7A-4D94-BD6E-383C36318D89}"/>
    <dgm:cxn modelId="{6F2527E6-0134-4A33-97D8-21C7CD0AC8F3}" type="presOf" srcId="{7EFEE957-64A4-428B-8394-CAAB11EEF5FB}" destId="{FA5A19D3-6CE4-4CD0-83B2-2212BEC8150C}" srcOrd="0" destOrd="0" presId="urn:microsoft.com/office/officeart/2005/8/layout/hierarchy1"/>
    <dgm:cxn modelId="{98E44112-44AB-48B2-B6D0-EDC84943FF9D}" srcId="{1AAC629D-305F-4851-9D46-877AD1B5228B}" destId="{7EFEE957-64A4-428B-8394-CAAB11EEF5FB}" srcOrd="1" destOrd="0" parTransId="{D9595C98-0E64-4918-B6CC-4035AF9A432F}" sibTransId="{9D2E5A15-942C-43BD-806E-E4F8F1FCE359}"/>
    <dgm:cxn modelId="{E0383B37-1510-47EB-BCC8-B79A6498E7D1}" type="presOf" srcId="{D9595C98-0E64-4918-B6CC-4035AF9A432F}" destId="{5200A7A8-FA2F-4299-808A-C79EB69C3B41}" srcOrd="0" destOrd="0" presId="urn:microsoft.com/office/officeart/2005/8/layout/hierarchy1"/>
    <dgm:cxn modelId="{E377D3E0-B249-402F-A319-DE6F97A083B8}" type="presOf" srcId="{A19F2E76-1B6C-425F-A0F0-9934C5571F68}" destId="{AA612F1B-14AA-4C18-9C93-5C830A90D56B}" srcOrd="0" destOrd="0" presId="urn:microsoft.com/office/officeart/2005/8/layout/hierarchy1"/>
    <dgm:cxn modelId="{2714EC0C-3525-44B7-A3EB-63ED47FC6E6D}" type="presOf" srcId="{1AAC629D-305F-4851-9D46-877AD1B5228B}" destId="{BEAB790F-8CE3-4FC0-825F-AB39727C7A30}" srcOrd="0" destOrd="0" presId="urn:microsoft.com/office/officeart/2005/8/layout/hierarchy1"/>
    <dgm:cxn modelId="{47A18EF3-DD5A-4ADA-9685-BDDE9C8AB3BB}" type="presOf" srcId="{90558A52-CC3A-421A-94B3-EE7B604D03B9}" destId="{D1544407-1B5A-41C0-8D06-EB8E6AE372FC}" srcOrd="0" destOrd="0" presId="urn:microsoft.com/office/officeart/2005/8/layout/hierarchy1"/>
    <dgm:cxn modelId="{D859F8E7-DFDE-488E-BD27-A29CF87CDF03}" type="presParOf" srcId="{B7583F97-3023-48D9-B478-9503564D4EEB}" destId="{BD796EA0-3D31-4C34-B6BE-0B5FADD0045C}" srcOrd="0" destOrd="0" presId="urn:microsoft.com/office/officeart/2005/8/layout/hierarchy1"/>
    <dgm:cxn modelId="{DF8E951B-17FF-4B17-A512-BADC923D7251}" type="presParOf" srcId="{BD796EA0-3D31-4C34-B6BE-0B5FADD0045C}" destId="{6784BA37-17C0-4D94-A6D1-C7023F94C279}" srcOrd="0" destOrd="0" presId="urn:microsoft.com/office/officeart/2005/8/layout/hierarchy1"/>
    <dgm:cxn modelId="{C2540BBA-6FEE-4417-8ACE-49D5F2EDE320}" type="presParOf" srcId="{6784BA37-17C0-4D94-A6D1-C7023F94C279}" destId="{E4598FFC-14A7-498D-B12F-ABAAD5ADB410}" srcOrd="0" destOrd="0" presId="urn:microsoft.com/office/officeart/2005/8/layout/hierarchy1"/>
    <dgm:cxn modelId="{2490B418-AC9E-429F-BC19-B59342577E2D}" type="presParOf" srcId="{6784BA37-17C0-4D94-A6D1-C7023F94C279}" destId="{BEAB790F-8CE3-4FC0-825F-AB39727C7A30}" srcOrd="1" destOrd="0" presId="urn:microsoft.com/office/officeart/2005/8/layout/hierarchy1"/>
    <dgm:cxn modelId="{D1F66BA4-1FEB-4F58-87CA-6FB4D6F109D5}" type="presParOf" srcId="{BD796EA0-3D31-4C34-B6BE-0B5FADD0045C}" destId="{0055F247-FD52-4638-A184-46494910A29C}" srcOrd="1" destOrd="0" presId="urn:microsoft.com/office/officeart/2005/8/layout/hierarchy1"/>
    <dgm:cxn modelId="{D136598A-9ABD-4BDF-A262-912FDD0F293E}" type="presParOf" srcId="{0055F247-FD52-4638-A184-46494910A29C}" destId="{99E6AD4A-990B-49FA-A636-D93A61EEE41A}" srcOrd="0" destOrd="0" presId="urn:microsoft.com/office/officeart/2005/8/layout/hierarchy1"/>
    <dgm:cxn modelId="{194D23E4-F171-4429-8FB8-451C8DDFA1AE}" type="presParOf" srcId="{0055F247-FD52-4638-A184-46494910A29C}" destId="{D812E5F8-BF65-4CAF-9B5F-2045072DAE74}" srcOrd="1" destOrd="0" presId="urn:microsoft.com/office/officeart/2005/8/layout/hierarchy1"/>
    <dgm:cxn modelId="{28674CFE-6660-4D5F-B8AB-97B1CA7113FC}" type="presParOf" srcId="{D812E5F8-BF65-4CAF-9B5F-2045072DAE74}" destId="{A5D37A72-2F0D-4411-9E5A-493205900ADB}" srcOrd="0" destOrd="0" presId="urn:microsoft.com/office/officeart/2005/8/layout/hierarchy1"/>
    <dgm:cxn modelId="{FA86DA79-0A53-45ED-9E68-4B02C820E23A}" type="presParOf" srcId="{A5D37A72-2F0D-4411-9E5A-493205900ADB}" destId="{CF31FD86-9205-4F81-926A-AE3BADFFF92C}" srcOrd="0" destOrd="0" presId="urn:microsoft.com/office/officeart/2005/8/layout/hierarchy1"/>
    <dgm:cxn modelId="{1CCB40DD-9F6F-47BF-A87B-2A22F70A3066}" type="presParOf" srcId="{A5D37A72-2F0D-4411-9E5A-493205900ADB}" destId="{D1544407-1B5A-41C0-8D06-EB8E6AE372FC}" srcOrd="1" destOrd="0" presId="urn:microsoft.com/office/officeart/2005/8/layout/hierarchy1"/>
    <dgm:cxn modelId="{FA750197-B916-4B46-9007-12D04DF3F8FD}" type="presParOf" srcId="{D812E5F8-BF65-4CAF-9B5F-2045072DAE74}" destId="{6A442AF9-AEFA-4CBF-8D19-C88C47A60515}" srcOrd="1" destOrd="0" presId="urn:microsoft.com/office/officeart/2005/8/layout/hierarchy1"/>
    <dgm:cxn modelId="{535B7F57-6967-401A-81F0-5BA73A29CD69}" type="presParOf" srcId="{0055F247-FD52-4638-A184-46494910A29C}" destId="{5200A7A8-FA2F-4299-808A-C79EB69C3B41}" srcOrd="2" destOrd="0" presId="urn:microsoft.com/office/officeart/2005/8/layout/hierarchy1"/>
    <dgm:cxn modelId="{F90652DF-EB00-4E8A-8FBF-86D337B62CE8}" type="presParOf" srcId="{0055F247-FD52-4638-A184-46494910A29C}" destId="{57EA8991-5089-446B-AA4B-C3EA179E4C45}" srcOrd="3" destOrd="0" presId="urn:microsoft.com/office/officeart/2005/8/layout/hierarchy1"/>
    <dgm:cxn modelId="{4E64A385-8E2B-4F7D-B1E3-F308D6D42D2C}" type="presParOf" srcId="{57EA8991-5089-446B-AA4B-C3EA179E4C45}" destId="{DCDC3C35-48F5-4A23-96F0-99A29932EEA4}" srcOrd="0" destOrd="0" presId="urn:microsoft.com/office/officeart/2005/8/layout/hierarchy1"/>
    <dgm:cxn modelId="{7CEAAC50-7606-4A38-9666-A76A8AF5DB66}" type="presParOf" srcId="{DCDC3C35-48F5-4A23-96F0-99A29932EEA4}" destId="{4615359F-3B30-4432-B573-B063BFA43480}" srcOrd="0" destOrd="0" presId="urn:microsoft.com/office/officeart/2005/8/layout/hierarchy1"/>
    <dgm:cxn modelId="{B5E8A1D3-B135-4271-888D-AADD4E44181D}" type="presParOf" srcId="{DCDC3C35-48F5-4A23-96F0-99A29932EEA4}" destId="{FA5A19D3-6CE4-4CD0-83B2-2212BEC8150C}" srcOrd="1" destOrd="0" presId="urn:microsoft.com/office/officeart/2005/8/layout/hierarchy1"/>
    <dgm:cxn modelId="{CF3CF175-D16E-487E-9E56-2028435F1D42}" type="presParOf" srcId="{57EA8991-5089-446B-AA4B-C3EA179E4C45}" destId="{3757974E-AFE3-4FA1-B303-8735A23FE34C}" srcOrd="1" destOrd="0" presId="urn:microsoft.com/office/officeart/2005/8/layout/hierarchy1"/>
    <dgm:cxn modelId="{20AFC1CB-BFDC-40FC-9158-A19196A0BD2A}" type="presParOf" srcId="{3757974E-AFE3-4FA1-B303-8735A23FE34C}" destId="{AA612F1B-14AA-4C18-9C93-5C830A90D56B}" srcOrd="0" destOrd="0" presId="urn:microsoft.com/office/officeart/2005/8/layout/hierarchy1"/>
    <dgm:cxn modelId="{3829AA54-7EC4-47F5-AAC5-535EE1624EA8}" type="presParOf" srcId="{3757974E-AFE3-4FA1-B303-8735A23FE34C}" destId="{0B6DD96E-A0AF-485D-AC19-32529386BE15}" srcOrd="1" destOrd="0" presId="urn:microsoft.com/office/officeart/2005/8/layout/hierarchy1"/>
    <dgm:cxn modelId="{761D0EE7-E280-4481-B751-66946EF3884C}" type="presParOf" srcId="{0B6DD96E-A0AF-485D-AC19-32529386BE15}" destId="{F1E0EF3F-DC2E-4F23-8FAC-BB68B0B5E89B}" srcOrd="0" destOrd="0" presId="urn:microsoft.com/office/officeart/2005/8/layout/hierarchy1"/>
    <dgm:cxn modelId="{8B30C662-0A0B-4A20-B3CA-8C90823094BD}" type="presParOf" srcId="{F1E0EF3F-DC2E-4F23-8FAC-BB68B0B5E89B}" destId="{1064D3A3-858D-48C5-89FE-D06661684889}" srcOrd="0" destOrd="0" presId="urn:microsoft.com/office/officeart/2005/8/layout/hierarchy1"/>
    <dgm:cxn modelId="{22C0FD10-0AA0-475E-A340-9CE507F1386C}" type="presParOf" srcId="{F1E0EF3F-DC2E-4F23-8FAC-BB68B0B5E89B}" destId="{C4109F3C-7E83-415B-B881-62129DE5197E}" srcOrd="1" destOrd="0" presId="urn:microsoft.com/office/officeart/2005/8/layout/hierarchy1"/>
    <dgm:cxn modelId="{AFBAB24A-9638-4E52-B44A-F36CB39ABE3B}" type="presParOf" srcId="{0B6DD96E-A0AF-485D-AC19-32529386BE15}" destId="{59D05304-AB1C-4AE3-9FB6-87C4CA4E71D6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C42E74-933C-46D6-B1E1-BEB8244A844B}">
      <dsp:nvSpPr>
        <dsp:cNvPr id="0" name=""/>
        <dsp:cNvSpPr/>
      </dsp:nvSpPr>
      <dsp:spPr>
        <a:xfrm rot="10800000">
          <a:off x="905473" y="54320"/>
          <a:ext cx="3186582" cy="729262"/>
        </a:xfrm>
        <a:prstGeom prst="homePlate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08" tIns="76200" rIns="142240" bIns="76200" numCol="1" spcCol="1270" anchor="ctr" anchorCtr="0">
          <a:noAutofit/>
        </a:bodyPr>
        <a:lstStyle/>
        <a:p>
          <a:pPr lvl="0" algn="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  <a:latin typeface="HY동녘M" pitchFamily="18" charset="-127"/>
              <a:ea typeface="HY동녘M" pitchFamily="18" charset="-127"/>
            </a:rPr>
            <a:t>Ⅰ.</a:t>
          </a:r>
          <a:r>
            <a:rPr lang="ko-KR" altLang="en-US" sz="2000" b="1" kern="1200" dirty="0" smtClean="0">
              <a:effectLst/>
              <a:latin typeface="HY동녘M" pitchFamily="18" charset="-127"/>
              <a:ea typeface="HY동녘M" pitchFamily="18" charset="-127"/>
            </a:rPr>
            <a:t>국가현황</a:t>
          </a:r>
          <a:endParaRPr lang="ko-KR" sz="2000" b="1" kern="1200" dirty="0">
            <a:effectLst/>
            <a:latin typeface="HY동녘M" pitchFamily="18" charset="-127"/>
            <a:ea typeface="HY동녘M" pitchFamily="18" charset="-127"/>
          </a:endParaRPr>
        </a:p>
      </dsp:txBody>
      <dsp:txXfrm rot="10800000">
        <a:off x="905473" y="54320"/>
        <a:ext cx="3186582" cy="729262"/>
      </dsp:txXfrm>
    </dsp:sp>
    <dsp:sp modelId="{F15B7C16-5073-455F-804E-061AD05C03CD}">
      <dsp:nvSpPr>
        <dsp:cNvPr id="0" name=""/>
        <dsp:cNvSpPr/>
      </dsp:nvSpPr>
      <dsp:spPr>
        <a:xfrm>
          <a:off x="48375" y="0"/>
          <a:ext cx="788477" cy="8339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8F6ED-FEB6-489C-A086-B6FFE1941AD2}">
      <dsp:nvSpPr>
        <dsp:cNvPr id="0" name=""/>
        <dsp:cNvSpPr/>
      </dsp:nvSpPr>
      <dsp:spPr>
        <a:xfrm rot="10800000">
          <a:off x="944879" y="1010072"/>
          <a:ext cx="3154173" cy="6569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08" tIns="76200" rIns="142240" bIns="762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HY동녘M" pitchFamily="18" charset="-127"/>
              <a:ea typeface="HY동녘M" pitchFamily="18" charset="-127"/>
            </a:rPr>
            <a:t>  </a:t>
          </a:r>
          <a:r>
            <a:rPr lang="en-US" sz="2000" b="1" kern="1200" dirty="0" smtClean="0">
              <a:latin typeface="HY동녘M" pitchFamily="18" charset="-127"/>
              <a:ea typeface="HY동녘M" pitchFamily="18" charset="-127"/>
            </a:rPr>
            <a:t>Ⅱ.</a:t>
          </a:r>
          <a:r>
            <a:rPr lang="ko-KR" sz="2000" b="1" kern="1200" dirty="0" smtClean="0">
              <a:latin typeface="HY동녘M" pitchFamily="18" charset="-127"/>
              <a:ea typeface="HY동녘M" pitchFamily="18" charset="-127"/>
            </a:rPr>
            <a:t>캐나다</a:t>
          </a:r>
          <a:r>
            <a:rPr lang="en-US" altLang="ko-KR" sz="2000" b="1" kern="1200" dirty="0" smtClean="0">
              <a:latin typeface="HY동녘M" pitchFamily="18" charset="-127"/>
              <a:ea typeface="HY동녘M" pitchFamily="18" charset="-127"/>
            </a:rPr>
            <a:t> </a:t>
          </a:r>
          <a:r>
            <a:rPr lang="ko-KR" sz="2000" b="1" kern="1200" dirty="0" smtClean="0">
              <a:latin typeface="HY동녘M" pitchFamily="18" charset="-127"/>
              <a:ea typeface="HY동녘M" pitchFamily="18" charset="-127"/>
            </a:rPr>
            <a:t>경찰의 역사</a:t>
          </a:r>
          <a:endParaRPr lang="ko-KR" sz="2000" b="1" kern="1200" dirty="0">
            <a:latin typeface="HY동녘M" pitchFamily="18" charset="-127"/>
            <a:ea typeface="HY동녘M" pitchFamily="18" charset="-127"/>
          </a:endParaRPr>
        </a:p>
      </dsp:txBody>
      <dsp:txXfrm rot="10800000">
        <a:off x="944879" y="1010072"/>
        <a:ext cx="3154173" cy="656986"/>
      </dsp:txXfrm>
    </dsp:sp>
    <dsp:sp modelId="{8CC06078-E47B-40B1-A1A8-8D7194E96007}">
      <dsp:nvSpPr>
        <dsp:cNvPr id="0" name=""/>
        <dsp:cNvSpPr/>
      </dsp:nvSpPr>
      <dsp:spPr>
        <a:xfrm>
          <a:off x="20360" y="912937"/>
          <a:ext cx="774651" cy="7127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9D413-A56C-41D0-AE54-DE0F9E152ADE}">
      <dsp:nvSpPr>
        <dsp:cNvPr id="0" name=""/>
        <dsp:cNvSpPr/>
      </dsp:nvSpPr>
      <dsp:spPr>
        <a:xfrm rot="10800000">
          <a:off x="932171" y="1842096"/>
          <a:ext cx="3164749" cy="628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08" tIns="76200" rIns="142240" bIns="762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HY동녘M" pitchFamily="18" charset="-127"/>
              <a:ea typeface="HY동녘M" pitchFamily="18" charset="-127"/>
            </a:rPr>
            <a:t>   </a:t>
          </a:r>
          <a:r>
            <a:rPr lang="en-US" sz="2000" b="1" kern="1200" dirty="0" smtClean="0">
              <a:latin typeface="HY동녘M" pitchFamily="18" charset="-127"/>
              <a:ea typeface="HY동녘M" pitchFamily="18" charset="-127"/>
            </a:rPr>
            <a:t>Ⅲ.</a:t>
          </a:r>
          <a:r>
            <a:rPr lang="ko-KR" sz="2000" b="1" kern="1200" dirty="0" smtClean="0">
              <a:latin typeface="HY동녘M" pitchFamily="18" charset="-127"/>
              <a:ea typeface="HY동녘M" pitchFamily="18" charset="-127"/>
            </a:rPr>
            <a:t>캐나다의 정치제도</a:t>
          </a:r>
          <a:endParaRPr lang="ko-KR" sz="2000" b="1" kern="1200" dirty="0">
            <a:latin typeface="HY동녘M" pitchFamily="18" charset="-127"/>
            <a:ea typeface="HY동녘M" pitchFamily="18" charset="-127"/>
          </a:endParaRPr>
        </a:p>
      </dsp:txBody>
      <dsp:txXfrm rot="10800000">
        <a:off x="932171" y="1842096"/>
        <a:ext cx="3164749" cy="628311"/>
      </dsp:txXfrm>
    </dsp:sp>
    <dsp:sp modelId="{3B126677-7F14-486D-8960-C166EE98DBA4}">
      <dsp:nvSpPr>
        <dsp:cNvPr id="0" name=""/>
        <dsp:cNvSpPr/>
      </dsp:nvSpPr>
      <dsp:spPr>
        <a:xfrm>
          <a:off x="20290" y="1753994"/>
          <a:ext cx="760249" cy="760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17A02-F745-4ABD-A81D-10F3CD196B06}">
      <dsp:nvSpPr>
        <dsp:cNvPr id="0" name=""/>
        <dsp:cNvSpPr/>
      </dsp:nvSpPr>
      <dsp:spPr>
        <a:xfrm rot="10800000">
          <a:off x="1002386" y="2631622"/>
          <a:ext cx="3115765" cy="7064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08" tIns="76200" rIns="142240" bIns="762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HY동녘M" pitchFamily="18" charset="-127"/>
              <a:ea typeface="HY동녘M" pitchFamily="18" charset="-127"/>
            </a:rPr>
            <a:t> </a:t>
          </a:r>
          <a:r>
            <a:rPr lang="en-US" sz="2000" b="1" kern="1200" dirty="0" smtClean="0">
              <a:latin typeface="HY동녘M" pitchFamily="18" charset="-127"/>
              <a:ea typeface="HY동녘M" pitchFamily="18" charset="-127"/>
            </a:rPr>
            <a:t>Ⅳ.</a:t>
          </a:r>
          <a:r>
            <a:rPr lang="ko-KR" sz="2000" b="1" kern="1200" dirty="0" smtClean="0">
              <a:latin typeface="HY동녘M" pitchFamily="18" charset="-127"/>
              <a:ea typeface="HY동녘M" pitchFamily="18" charset="-127"/>
            </a:rPr>
            <a:t>캐나다의 경찰</a:t>
          </a:r>
          <a:r>
            <a:rPr lang="ko-KR" altLang="en-US" sz="2000" b="1" kern="1200" dirty="0" smtClean="0">
              <a:latin typeface="HY동녘M" pitchFamily="18" charset="-127"/>
              <a:ea typeface="HY동녘M" pitchFamily="18" charset="-127"/>
            </a:rPr>
            <a:t>조직</a:t>
          </a:r>
          <a:endParaRPr lang="ko-KR" sz="2000" b="1" kern="1200" dirty="0">
            <a:latin typeface="HY동녘M" pitchFamily="18" charset="-127"/>
            <a:ea typeface="HY동녘M" pitchFamily="18" charset="-127"/>
          </a:endParaRPr>
        </a:p>
      </dsp:txBody>
      <dsp:txXfrm rot="10800000">
        <a:off x="1002386" y="2631622"/>
        <a:ext cx="3115765" cy="706429"/>
      </dsp:txXfrm>
    </dsp:sp>
    <dsp:sp modelId="{3D4C2941-8BF0-475E-BACF-93614F8BD9D4}">
      <dsp:nvSpPr>
        <dsp:cNvPr id="0" name=""/>
        <dsp:cNvSpPr/>
      </dsp:nvSpPr>
      <dsp:spPr>
        <a:xfrm>
          <a:off x="0" y="2594401"/>
          <a:ext cx="797176" cy="8597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20F4B-A080-42FC-8752-B60C9F37E81C}">
      <dsp:nvSpPr>
        <dsp:cNvPr id="0" name=""/>
        <dsp:cNvSpPr/>
      </dsp:nvSpPr>
      <dsp:spPr>
        <a:xfrm rot="10800000" flipV="1">
          <a:off x="1756545" y="3395801"/>
          <a:ext cx="2330059" cy="506308"/>
        </a:xfrm>
        <a:prstGeom prst="homePlate">
          <a:avLst/>
        </a:prstGeom>
        <a:solidFill>
          <a:srgbClr val="F159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08" tIns="60960" rIns="113792" bIns="60960" numCol="1" spcCol="1270" anchor="ctr" anchorCtr="0">
          <a:noAutofit/>
        </a:bodyPr>
        <a:lstStyle/>
        <a:p>
          <a:pPr lvl="0" algn="l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Y동녘M" pitchFamily="18" charset="-127"/>
              <a:ea typeface="HY동녘M" pitchFamily="18" charset="-127"/>
            </a:rPr>
            <a:t>1. </a:t>
          </a:r>
          <a:r>
            <a:rPr lang="ko-KR" altLang="en-US" sz="1600" kern="1200" dirty="0" smtClean="0">
              <a:latin typeface="HY동녘M" pitchFamily="18" charset="-127"/>
              <a:ea typeface="HY동녘M" pitchFamily="18" charset="-127"/>
            </a:rPr>
            <a:t>연방경찰</a:t>
          </a:r>
          <a:r>
            <a:rPr lang="en-US" altLang="ko-KR" sz="1600" kern="1200" dirty="0" smtClean="0">
              <a:latin typeface="HY동녘M" pitchFamily="18" charset="-127"/>
              <a:ea typeface="HY동녘M" pitchFamily="18" charset="-127"/>
            </a:rPr>
            <a:t>(RCMP)</a:t>
          </a:r>
          <a:r>
            <a:rPr lang="ko-KR" sz="1600" kern="1200" dirty="0" smtClean="0">
              <a:latin typeface="HY동녘M" pitchFamily="18" charset="-127"/>
              <a:ea typeface="HY동녘M" pitchFamily="18" charset="-127"/>
            </a:rPr>
            <a:t> </a:t>
          </a:r>
          <a:endParaRPr lang="ko-KR" sz="1600" kern="1200" dirty="0">
            <a:latin typeface="HY동녘M" pitchFamily="18" charset="-127"/>
            <a:ea typeface="HY동녘M" pitchFamily="18" charset="-127"/>
          </a:endParaRPr>
        </a:p>
      </dsp:txBody>
      <dsp:txXfrm rot="10800000" flipV="1">
        <a:off x="1756545" y="3395801"/>
        <a:ext cx="2330059" cy="506308"/>
      </dsp:txXfrm>
    </dsp:sp>
    <dsp:sp modelId="{39090B61-AD75-4A35-BF4E-5EE4FDEC6C01}">
      <dsp:nvSpPr>
        <dsp:cNvPr id="0" name=""/>
        <dsp:cNvSpPr/>
      </dsp:nvSpPr>
      <dsp:spPr>
        <a:xfrm>
          <a:off x="1088124" y="3451924"/>
          <a:ext cx="448422" cy="5089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72ED6-EFFA-4BB6-B95D-194FFC873167}">
      <dsp:nvSpPr>
        <dsp:cNvPr id="0" name=""/>
        <dsp:cNvSpPr/>
      </dsp:nvSpPr>
      <dsp:spPr>
        <a:xfrm rot="10800000">
          <a:off x="2041994" y="4590939"/>
          <a:ext cx="2007358" cy="436236"/>
        </a:xfrm>
        <a:prstGeom prst="homePlate">
          <a:avLst/>
        </a:prstGeom>
        <a:solidFill>
          <a:srgbClr val="FBA3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08" tIns="53340" rIns="99568" bIns="53340" numCol="1" spcCol="1270" anchor="ctr" anchorCtr="0">
          <a:noAutofit/>
        </a:bodyPr>
        <a:lstStyle/>
        <a:p>
          <a:pPr lvl="0" algn="r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HY동녘M" pitchFamily="18" charset="-127"/>
              <a:ea typeface="HY동녘M" pitchFamily="18" charset="-127"/>
            </a:rPr>
            <a:t>(1) </a:t>
          </a:r>
          <a:r>
            <a:rPr lang="ko-KR" altLang="en-US" sz="1400" kern="1200" dirty="0" smtClean="0">
              <a:latin typeface="HY동녘M" pitchFamily="18" charset="-127"/>
              <a:ea typeface="HY동녘M" pitchFamily="18" charset="-127"/>
            </a:rPr>
            <a:t>주 </a:t>
          </a:r>
          <a:r>
            <a:rPr lang="ko-KR" sz="1400" kern="1200" dirty="0" smtClean="0">
              <a:latin typeface="HY동녘M" pitchFamily="18" charset="-127"/>
              <a:ea typeface="HY동녘M" pitchFamily="18" charset="-127"/>
            </a:rPr>
            <a:t>경찰</a:t>
          </a:r>
          <a:endParaRPr lang="ko-KR" sz="1400" kern="1200" dirty="0">
            <a:latin typeface="HY동녘M" pitchFamily="18" charset="-127"/>
            <a:ea typeface="HY동녘M" pitchFamily="18" charset="-127"/>
          </a:endParaRPr>
        </a:p>
      </dsp:txBody>
      <dsp:txXfrm rot="10800000">
        <a:off x="2041994" y="4590939"/>
        <a:ext cx="2007358" cy="436236"/>
      </dsp:txXfrm>
    </dsp:sp>
    <dsp:sp modelId="{A91FBE73-F983-4DE8-9A57-EC01CBE47F33}">
      <dsp:nvSpPr>
        <dsp:cNvPr id="0" name=""/>
        <dsp:cNvSpPr/>
      </dsp:nvSpPr>
      <dsp:spPr>
        <a:xfrm>
          <a:off x="1691679" y="5184576"/>
          <a:ext cx="355175" cy="3887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A9B5E-BA6B-4415-9F07-8B7237C015B0}">
      <dsp:nvSpPr>
        <dsp:cNvPr id="0" name=""/>
        <dsp:cNvSpPr/>
      </dsp:nvSpPr>
      <dsp:spPr>
        <a:xfrm rot="10800000">
          <a:off x="2050645" y="5159218"/>
          <a:ext cx="2003338" cy="403254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08" tIns="53340" rIns="99568" bIns="53340" numCol="1" spcCol="1270" anchor="ctr" anchorCtr="0">
          <a:noAutofit/>
        </a:bodyPr>
        <a:lstStyle/>
        <a:p>
          <a:pPr lvl="0" algn="r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HY동녘M" pitchFamily="18" charset="-127"/>
              <a:ea typeface="HY동녘M" pitchFamily="18" charset="-127"/>
            </a:rPr>
            <a:t>(2) </a:t>
          </a:r>
          <a:r>
            <a:rPr lang="ko-KR" altLang="en-US" sz="1400" kern="1200" dirty="0" smtClean="0">
              <a:latin typeface="HY동녘M" pitchFamily="18" charset="-127"/>
              <a:ea typeface="HY동녘M" pitchFamily="18" charset="-127"/>
            </a:rPr>
            <a:t>시</a:t>
          </a:r>
          <a:r>
            <a:rPr lang="en-US" altLang="ko-KR" sz="1400" kern="1200" dirty="0" smtClean="0">
              <a:latin typeface="HY동녘M" pitchFamily="18" charset="-127"/>
              <a:ea typeface="HY동녘M" pitchFamily="18" charset="-127"/>
            </a:rPr>
            <a:t>.</a:t>
          </a:r>
          <a:r>
            <a:rPr lang="ko-KR" altLang="en-US" sz="1400" kern="1200" dirty="0" smtClean="0">
              <a:latin typeface="HY동녘M" pitchFamily="18" charset="-127"/>
              <a:ea typeface="HY동녘M" pitchFamily="18" charset="-127"/>
            </a:rPr>
            <a:t>군 자치</a:t>
          </a:r>
          <a:r>
            <a:rPr lang="ko-KR" sz="1400" kern="1200" dirty="0" smtClean="0">
              <a:latin typeface="HY동녘M" pitchFamily="18" charset="-127"/>
              <a:ea typeface="HY동녘M" pitchFamily="18" charset="-127"/>
            </a:rPr>
            <a:t>경찰</a:t>
          </a:r>
          <a:endParaRPr lang="ko-KR" sz="1400" kern="1200" dirty="0">
            <a:latin typeface="HY동녘M" pitchFamily="18" charset="-127"/>
            <a:ea typeface="HY동녘M" pitchFamily="18" charset="-127"/>
          </a:endParaRPr>
        </a:p>
      </dsp:txBody>
      <dsp:txXfrm rot="10800000">
        <a:off x="2050645" y="5159218"/>
        <a:ext cx="2003338" cy="403254"/>
      </dsp:txXfrm>
    </dsp:sp>
    <dsp:sp modelId="{A94361FB-543D-4452-9FCE-A3BBF7B22049}">
      <dsp:nvSpPr>
        <dsp:cNvPr id="0" name=""/>
        <dsp:cNvSpPr/>
      </dsp:nvSpPr>
      <dsp:spPr>
        <a:xfrm>
          <a:off x="1691681" y="4608510"/>
          <a:ext cx="312033" cy="3887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8643F-73D3-4870-BD73-48D0BD4A6B4E}">
      <dsp:nvSpPr>
        <dsp:cNvPr id="0" name=""/>
        <dsp:cNvSpPr/>
      </dsp:nvSpPr>
      <dsp:spPr>
        <a:xfrm rot="10800000">
          <a:off x="1747946" y="3893492"/>
          <a:ext cx="2316637" cy="490876"/>
        </a:xfrm>
        <a:prstGeom prst="homePlate">
          <a:avLst/>
        </a:prstGeom>
        <a:solidFill>
          <a:srgbClr val="F159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08" tIns="60960" rIns="113792" bIns="60960" numCol="1" spcCol="1270" anchor="ctr" anchorCtr="0">
          <a:noAutofit/>
        </a:bodyPr>
        <a:lstStyle/>
        <a:p>
          <a:pPr lvl="0" algn="l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Y동녘M" pitchFamily="18" charset="-127"/>
              <a:ea typeface="HY동녘M" pitchFamily="18" charset="-127"/>
            </a:rPr>
            <a:t> 2.</a:t>
          </a:r>
          <a:r>
            <a:rPr lang="ko-KR" altLang="en-US" sz="1600" kern="1200" dirty="0" smtClean="0">
              <a:latin typeface="HY동녘M" pitchFamily="18" charset="-127"/>
              <a:ea typeface="HY동녘M" pitchFamily="18" charset="-127"/>
            </a:rPr>
            <a:t>자치경찰조직</a:t>
          </a:r>
          <a:endParaRPr lang="ko-KR" sz="1600" kern="1200" dirty="0">
            <a:latin typeface="HY동녘M" pitchFamily="18" charset="-127"/>
            <a:ea typeface="HY동녘M" pitchFamily="18" charset="-127"/>
          </a:endParaRPr>
        </a:p>
      </dsp:txBody>
      <dsp:txXfrm rot="10800000">
        <a:off x="1747946" y="3893492"/>
        <a:ext cx="2316637" cy="490876"/>
      </dsp:txXfrm>
    </dsp:sp>
    <dsp:sp modelId="{75CCC1F8-7185-4669-99AF-15E5046A4E51}">
      <dsp:nvSpPr>
        <dsp:cNvPr id="0" name=""/>
        <dsp:cNvSpPr/>
      </dsp:nvSpPr>
      <dsp:spPr>
        <a:xfrm>
          <a:off x="1113686" y="3914893"/>
          <a:ext cx="430293" cy="5517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14DF86-9461-43E9-9037-3CD293C70EE8}">
      <dsp:nvSpPr>
        <dsp:cNvPr id="0" name=""/>
        <dsp:cNvSpPr/>
      </dsp:nvSpPr>
      <dsp:spPr>
        <a:xfrm>
          <a:off x="5467692" y="2759487"/>
          <a:ext cx="2404666" cy="38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958"/>
              </a:lnTo>
              <a:lnTo>
                <a:pt x="2404666" y="259958"/>
              </a:lnTo>
              <a:lnTo>
                <a:pt x="2404666" y="381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5EBB7-F2E9-48CE-829E-4715FD59AF21}">
      <dsp:nvSpPr>
        <dsp:cNvPr id="0" name=""/>
        <dsp:cNvSpPr/>
      </dsp:nvSpPr>
      <dsp:spPr>
        <a:xfrm>
          <a:off x="5467692" y="2759487"/>
          <a:ext cx="801555" cy="38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958"/>
              </a:lnTo>
              <a:lnTo>
                <a:pt x="801555" y="259958"/>
              </a:lnTo>
              <a:lnTo>
                <a:pt x="801555" y="381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32FE2-897D-407A-B116-920C1895645C}">
      <dsp:nvSpPr>
        <dsp:cNvPr id="0" name=""/>
        <dsp:cNvSpPr/>
      </dsp:nvSpPr>
      <dsp:spPr>
        <a:xfrm>
          <a:off x="4666137" y="2759487"/>
          <a:ext cx="801555" cy="381467"/>
        </a:xfrm>
        <a:custGeom>
          <a:avLst/>
          <a:gdLst/>
          <a:ahLst/>
          <a:cxnLst/>
          <a:rect l="0" t="0" r="0" b="0"/>
          <a:pathLst>
            <a:path>
              <a:moveTo>
                <a:pt x="801555" y="0"/>
              </a:moveTo>
              <a:lnTo>
                <a:pt x="801555" y="259958"/>
              </a:lnTo>
              <a:lnTo>
                <a:pt x="0" y="259958"/>
              </a:lnTo>
              <a:lnTo>
                <a:pt x="0" y="381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F283F-A088-4CB1-845E-DD0AB609C7F4}">
      <dsp:nvSpPr>
        <dsp:cNvPr id="0" name=""/>
        <dsp:cNvSpPr/>
      </dsp:nvSpPr>
      <dsp:spPr>
        <a:xfrm>
          <a:off x="3063026" y="2759487"/>
          <a:ext cx="2404666" cy="381467"/>
        </a:xfrm>
        <a:custGeom>
          <a:avLst/>
          <a:gdLst/>
          <a:ahLst/>
          <a:cxnLst/>
          <a:rect l="0" t="0" r="0" b="0"/>
          <a:pathLst>
            <a:path>
              <a:moveTo>
                <a:pt x="2404666" y="0"/>
              </a:moveTo>
              <a:lnTo>
                <a:pt x="2404666" y="259958"/>
              </a:lnTo>
              <a:lnTo>
                <a:pt x="0" y="259958"/>
              </a:lnTo>
              <a:lnTo>
                <a:pt x="0" y="381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5E0A1-6E26-46DA-9B73-9F1D9BF216E6}">
      <dsp:nvSpPr>
        <dsp:cNvPr id="0" name=""/>
        <dsp:cNvSpPr/>
      </dsp:nvSpPr>
      <dsp:spPr>
        <a:xfrm>
          <a:off x="3063026" y="1545130"/>
          <a:ext cx="2404666" cy="38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958"/>
              </a:lnTo>
              <a:lnTo>
                <a:pt x="2404666" y="259958"/>
              </a:lnTo>
              <a:lnTo>
                <a:pt x="2404666" y="381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A02DD-5B1E-4016-BB4B-5D408E89B890}">
      <dsp:nvSpPr>
        <dsp:cNvPr id="0" name=""/>
        <dsp:cNvSpPr/>
      </dsp:nvSpPr>
      <dsp:spPr>
        <a:xfrm>
          <a:off x="3063026" y="1545130"/>
          <a:ext cx="801555" cy="38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958"/>
              </a:lnTo>
              <a:lnTo>
                <a:pt x="801555" y="259958"/>
              </a:lnTo>
              <a:lnTo>
                <a:pt x="801555" y="381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19CC3-E837-4C31-B171-7C21771BB2B1}">
      <dsp:nvSpPr>
        <dsp:cNvPr id="0" name=""/>
        <dsp:cNvSpPr/>
      </dsp:nvSpPr>
      <dsp:spPr>
        <a:xfrm>
          <a:off x="2261470" y="1545130"/>
          <a:ext cx="801555" cy="381467"/>
        </a:xfrm>
        <a:custGeom>
          <a:avLst/>
          <a:gdLst/>
          <a:ahLst/>
          <a:cxnLst/>
          <a:rect l="0" t="0" r="0" b="0"/>
          <a:pathLst>
            <a:path>
              <a:moveTo>
                <a:pt x="801555" y="0"/>
              </a:moveTo>
              <a:lnTo>
                <a:pt x="801555" y="259958"/>
              </a:lnTo>
              <a:lnTo>
                <a:pt x="0" y="259958"/>
              </a:lnTo>
              <a:lnTo>
                <a:pt x="0" y="381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B83C6-2062-4BC3-99FD-4EA7425F008E}">
      <dsp:nvSpPr>
        <dsp:cNvPr id="0" name=""/>
        <dsp:cNvSpPr/>
      </dsp:nvSpPr>
      <dsp:spPr>
        <a:xfrm>
          <a:off x="658359" y="1545130"/>
          <a:ext cx="2404666" cy="381467"/>
        </a:xfrm>
        <a:custGeom>
          <a:avLst/>
          <a:gdLst/>
          <a:ahLst/>
          <a:cxnLst/>
          <a:rect l="0" t="0" r="0" b="0"/>
          <a:pathLst>
            <a:path>
              <a:moveTo>
                <a:pt x="2404666" y="0"/>
              </a:moveTo>
              <a:lnTo>
                <a:pt x="2404666" y="259958"/>
              </a:lnTo>
              <a:lnTo>
                <a:pt x="0" y="259958"/>
              </a:lnTo>
              <a:lnTo>
                <a:pt x="0" y="381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17BB3-5A7B-41AF-87B7-650AB996A5C4}">
      <dsp:nvSpPr>
        <dsp:cNvPr id="0" name=""/>
        <dsp:cNvSpPr/>
      </dsp:nvSpPr>
      <dsp:spPr>
        <a:xfrm>
          <a:off x="2407208" y="712241"/>
          <a:ext cx="1311636" cy="832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9A757C-75E8-4274-9EC6-06AD1C1760FD}">
      <dsp:nvSpPr>
        <dsp:cNvPr id="0" name=""/>
        <dsp:cNvSpPr/>
      </dsp:nvSpPr>
      <dsp:spPr>
        <a:xfrm>
          <a:off x="2552945" y="850692"/>
          <a:ext cx="1311636" cy="8328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본부</a:t>
          </a:r>
          <a:endParaRPr lang="ko-KR" altLang="en-US" sz="2000" b="1" kern="1200" dirty="0"/>
        </a:p>
      </dsp:txBody>
      <dsp:txXfrm>
        <a:off x="2552945" y="850692"/>
        <a:ext cx="1311636" cy="832888"/>
      </dsp:txXfrm>
    </dsp:sp>
    <dsp:sp modelId="{2195BBE1-8CAC-4257-A5D5-090656C67586}">
      <dsp:nvSpPr>
        <dsp:cNvPr id="0" name=""/>
        <dsp:cNvSpPr/>
      </dsp:nvSpPr>
      <dsp:spPr>
        <a:xfrm>
          <a:off x="2541" y="1926598"/>
          <a:ext cx="1311636" cy="832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EE9800-9FB1-49DC-BB55-AE151E56053F}">
      <dsp:nvSpPr>
        <dsp:cNvPr id="0" name=""/>
        <dsp:cNvSpPr/>
      </dsp:nvSpPr>
      <dsp:spPr>
        <a:xfrm>
          <a:off x="148279" y="2065048"/>
          <a:ext cx="1311636" cy="8328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정책차장</a:t>
          </a:r>
          <a:endParaRPr lang="ko-KR" altLang="en-US" sz="1600" kern="1200" dirty="0"/>
        </a:p>
      </dsp:txBody>
      <dsp:txXfrm>
        <a:off x="148279" y="2065048"/>
        <a:ext cx="1311636" cy="832888"/>
      </dsp:txXfrm>
    </dsp:sp>
    <dsp:sp modelId="{9C9CD381-4BB7-4AEA-B3C8-B718FE0B51BB}">
      <dsp:nvSpPr>
        <dsp:cNvPr id="0" name=""/>
        <dsp:cNvSpPr/>
      </dsp:nvSpPr>
      <dsp:spPr>
        <a:xfrm>
          <a:off x="1605652" y="1926598"/>
          <a:ext cx="1311636" cy="832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67D018-293B-4B7C-8079-935752BC1645}">
      <dsp:nvSpPr>
        <dsp:cNvPr id="0" name=""/>
        <dsp:cNvSpPr/>
      </dsp:nvSpPr>
      <dsp:spPr>
        <a:xfrm>
          <a:off x="1751390" y="2065048"/>
          <a:ext cx="1311636" cy="8328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종합조정  차장</a:t>
          </a:r>
          <a:endParaRPr lang="ko-KR" altLang="en-US" sz="1600" kern="1200" dirty="0"/>
        </a:p>
      </dsp:txBody>
      <dsp:txXfrm>
        <a:off x="1751390" y="2065048"/>
        <a:ext cx="1311636" cy="832888"/>
      </dsp:txXfrm>
    </dsp:sp>
    <dsp:sp modelId="{35208CFC-0D70-4A2F-8A51-B73D26140E9B}">
      <dsp:nvSpPr>
        <dsp:cNvPr id="0" name=""/>
        <dsp:cNvSpPr/>
      </dsp:nvSpPr>
      <dsp:spPr>
        <a:xfrm>
          <a:off x="3208763" y="1926598"/>
          <a:ext cx="1311636" cy="832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213539-D9AF-4EBB-A56F-97F0AD9E3345}">
      <dsp:nvSpPr>
        <dsp:cNvPr id="0" name=""/>
        <dsp:cNvSpPr/>
      </dsp:nvSpPr>
      <dsp:spPr>
        <a:xfrm>
          <a:off x="3354500" y="2065048"/>
          <a:ext cx="1311636" cy="8328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외근차장</a:t>
          </a:r>
          <a:endParaRPr lang="ko-KR" altLang="en-US" sz="1600" kern="1200" dirty="0"/>
        </a:p>
      </dsp:txBody>
      <dsp:txXfrm>
        <a:off x="3354500" y="2065048"/>
        <a:ext cx="1311636" cy="832888"/>
      </dsp:txXfrm>
    </dsp:sp>
    <dsp:sp modelId="{0DCE1669-AA8E-47EC-9BD8-2FBCD80707A1}">
      <dsp:nvSpPr>
        <dsp:cNvPr id="0" name=""/>
        <dsp:cNvSpPr/>
      </dsp:nvSpPr>
      <dsp:spPr>
        <a:xfrm>
          <a:off x="4811874" y="1926598"/>
          <a:ext cx="1311636" cy="832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90CE09-6AF0-4902-AF2D-DA15AFEFE301}">
      <dsp:nvSpPr>
        <dsp:cNvPr id="0" name=""/>
        <dsp:cNvSpPr/>
      </dsp:nvSpPr>
      <dsp:spPr>
        <a:xfrm>
          <a:off x="4957611" y="2065048"/>
          <a:ext cx="1311636" cy="8328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참모부서</a:t>
          </a:r>
          <a:endParaRPr lang="ko-KR" altLang="en-US" sz="1600" kern="1200" dirty="0"/>
        </a:p>
      </dsp:txBody>
      <dsp:txXfrm>
        <a:off x="4957611" y="2065048"/>
        <a:ext cx="1311636" cy="832888"/>
      </dsp:txXfrm>
    </dsp:sp>
    <dsp:sp modelId="{7EBA1C4E-544B-4F77-8E22-9E43B65F1FE6}">
      <dsp:nvSpPr>
        <dsp:cNvPr id="0" name=""/>
        <dsp:cNvSpPr/>
      </dsp:nvSpPr>
      <dsp:spPr>
        <a:xfrm>
          <a:off x="2407208" y="3140954"/>
          <a:ext cx="1311636" cy="832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F3F354-00F6-4778-B0A8-41451481266C}">
      <dsp:nvSpPr>
        <dsp:cNvPr id="0" name=""/>
        <dsp:cNvSpPr/>
      </dsp:nvSpPr>
      <dsp:spPr>
        <a:xfrm>
          <a:off x="2552945" y="3279405"/>
          <a:ext cx="1311636" cy="8328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국가경찰  지원담당</a:t>
          </a:r>
          <a:endParaRPr lang="ko-KR" altLang="en-US" sz="1600" kern="1200" dirty="0"/>
        </a:p>
      </dsp:txBody>
      <dsp:txXfrm>
        <a:off x="2552945" y="3279405"/>
        <a:ext cx="1311636" cy="832888"/>
      </dsp:txXfrm>
    </dsp:sp>
    <dsp:sp modelId="{214229EE-5EC6-443A-BB4B-19CF1E9FD5B8}">
      <dsp:nvSpPr>
        <dsp:cNvPr id="0" name=""/>
        <dsp:cNvSpPr/>
      </dsp:nvSpPr>
      <dsp:spPr>
        <a:xfrm>
          <a:off x="4010318" y="3140954"/>
          <a:ext cx="1311636" cy="832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43ED54-E4D8-43B2-A066-A5F9537E6E4B}">
      <dsp:nvSpPr>
        <dsp:cNvPr id="0" name=""/>
        <dsp:cNvSpPr/>
      </dsp:nvSpPr>
      <dsp:spPr>
        <a:xfrm>
          <a:off x="4156056" y="3279405"/>
          <a:ext cx="1311636" cy="8328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인력관리  담당관</a:t>
          </a:r>
          <a:endParaRPr lang="ko-KR" altLang="en-US" sz="1600" kern="1200" dirty="0"/>
        </a:p>
      </dsp:txBody>
      <dsp:txXfrm>
        <a:off x="4156056" y="3279405"/>
        <a:ext cx="1311636" cy="832888"/>
      </dsp:txXfrm>
    </dsp:sp>
    <dsp:sp modelId="{DE03F069-DF97-459E-BB80-67FF72233E7E}">
      <dsp:nvSpPr>
        <dsp:cNvPr id="0" name=""/>
        <dsp:cNvSpPr/>
      </dsp:nvSpPr>
      <dsp:spPr>
        <a:xfrm>
          <a:off x="5613429" y="3140954"/>
          <a:ext cx="1311636" cy="832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227664-574E-453E-95E6-0F35F818D3A6}">
      <dsp:nvSpPr>
        <dsp:cNvPr id="0" name=""/>
        <dsp:cNvSpPr/>
      </dsp:nvSpPr>
      <dsp:spPr>
        <a:xfrm>
          <a:off x="5759167" y="3279405"/>
          <a:ext cx="1311636" cy="8328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정보담당관</a:t>
          </a:r>
          <a:endParaRPr lang="ko-KR" altLang="en-US" sz="1600" kern="1200" dirty="0"/>
        </a:p>
      </dsp:txBody>
      <dsp:txXfrm>
        <a:off x="5759167" y="3279405"/>
        <a:ext cx="1311636" cy="832888"/>
      </dsp:txXfrm>
    </dsp:sp>
    <dsp:sp modelId="{9E15C38B-31EF-438F-871D-28CA2D74E260}">
      <dsp:nvSpPr>
        <dsp:cNvPr id="0" name=""/>
        <dsp:cNvSpPr/>
      </dsp:nvSpPr>
      <dsp:spPr>
        <a:xfrm>
          <a:off x="7216540" y="3140954"/>
          <a:ext cx="1311636" cy="832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B714DB-1D04-4127-9E5C-5B4F3782ACFE}">
      <dsp:nvSpPr>
        <dsp:cNvPr id="0" name=""/>
        <dsp:cNvSpPr/>
      </dsp:nvSpPr>
      <dsp:spPr>
        <a:xfrm>
          <a:off x="7362277" y="3279405"/>
          <a:ext cx="1311636" cy="8328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감사</a:t>
          </a:r>
          <a:r>
            <a:rPr lang="en-US" altLang="ko-KR" sz="1600" kern="1200" dirty="0" smtClean="0"/>
            <a:t>(</a:t>
          </a:r>
          <a:r>
            <a:rPr lang="ko-KR" altLang="en-US" sz="1600" kern="1200" dirty="0" smtClean="0"/>
            <a:t>윤리</a:t>
          </a:r>
          <a:r>
            <a:rPr lang="en-US" altLang="ko-KR" sz="1600" kern="1200" dirty="0" smtClean="0"/>
            <a:t>) </a:t>
          </a:r>
          <a:r>
            <a:rPr lang="ko-KR" altLang="en-US" sz="1600" kern="1200" dirty="0" smtClean="0"/>
            <a:t>보좌관</a:t>
          </a:r>
          <a:endParaRPr lang="ko-KR" altLang="en-US" sz="1600" kern="1200" dirty="0"/>
        </a:p>
      </dsp:txBody>
      <dsp:txXfrm>
        <a:off x="7362277" y="3279405"/>
        <a:ext cx="1311636" cy="83288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80E7B1-B9B9-4EE8-8671-CB61EAD17871}">
      <dsp:nvSpPr>
        <dsp:cNvPr id="0" name=""/>
        <dsp:cNvSpPr/>
      </dsp:nvSpPr>
      <dsp:spPr>
        <a:xfrm>
          <a:off x="0" y="174195"/>
          <a:ext cx="878497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166624" rIns="681812" bIns="85344" numCol="1" spcCol="1270" anchor="t" anchorCtr="0">
          <a:noAutofit/>
        </a:bodyPr>
        <a:lstStyle/>
        <a:p>
          <a:pPr marL="114300" lvl="1" indent="-114300" algn="l" defTabSz="5334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1200" kern="1200" dirty="0" smtClean="0"/>
            <a:t>캐나다 형사 사법 체계에서 지역단위로는 행하기 힘든 업무를 수행하고 있으며</a:t>
          </a:r>
          <a:r>
            <a:rPr lang="en-US" sz="1200" kern="1200" dirty="0" smtClean="0"/>
            <a:t>, </a:t>
          </a:r>
          <a:r>
            <a:rPr lang="ko-KR" sz="1200" kern="1200" dirty="0" smtClean="0"/>
            <a:t>각 법 집행 기구들에게 공통적으로 필요한 업무를 담당</a:t>
          </a:r>
          <a:endParaRPr lang="ko-KR" sz="1200" kern="1200" dirty="0"/>
        </a:p>
        <a:p>
          <a:pPr marL="114300" lvl="1" indent="-114300" algn="l" defTabSz="5334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</a:t>
          </a:r>
          <a:r>
            <a:rPr lang="ko-KR" sz="1200" kern="1200" dirty="0" smtClean="0"/>
            <a:t>예</a:t>
          </a:r>
          <a:r>
            <a:rPr lang="en-US" altLang="ko-KR" sz="1200" kern="1200" dirty="0" smtClean="0"/>
            <a:t>)</a:t>
          </a:r>
          <a:r>
            <a:rPr lang="ko-KR" sz="1200" b="1" kern="1200" dirty="0" smtClean="0"/>
            <a:t>교육</a:t>
          </a:r>
          <a:r>
            <a:rPr lang="en-US" sz="1200" b="1" kern="1200" dirty="0" smtClean="0"/>
            <a:t>․</a:t>
          </a:r>
          <a:r>
            <a:rPr lang="ko-KR" sz="1200" b="1" kern="1200" dirty="0" smtClean="0"/>
            <a:t>훈련</a:t>
          </a:r>
          <a:r>
            <a:rPr lang="en-US" sz="1200" b="1" kern="1200" dirty="0" smtClean="0"/>
            <a:t>, </a:t>
          </a:r>
          <a:r>
            <a:rPr lang="ko-KR" sz="1200" b="1" kern="1200" dirty="0" smtClean="0"/>
            <a:t>범죄정보</a:t>
          </a:r>
          <a:r>
            <a:rPr lang="en-US" sz="1200" b="1" kern="1200" dirty="0" smtClean="0"/>
            <a:t>, </a:t>
          </a:r>
          <a:r>
            <a:rPr lang="ko-KR" sz="1200" b="1" kern="1200" dirty="0" smtClean="0"/>
            <a:t>지문관리</a:t>
          </a:r>
          <a:r>
            <a:rPr lang="en-US" sz="1200" b="1" kern="1200" dirty="0" smtClean="0"/>
            <a:t>, </a:t>
          </a:r>
          <a:r>
            <a:rPr lang="ko-KR" sz="1200" b="1" kern="1200" dirty="0" smtClean="0"/>
            <a:t>감식분석</a:t>
          </a:r>
          <a:r>
            <a:rPr lang="en-US" sz="1200" b="1" kern="1200" dirty="0" smtClean="0"/>
            <a:t>, </a:t>
          </a:r>
          <a:r>
            <a:rPr lang="ko-KR" sz="1200" b="1" kern="1200" dirty="0" smtClean="0"/>
            <a:t>범죄경력조회</a:t>
          </a:r>
          <a:r>
            <a:rPr lang="en-US" sz="1200" b="1" kern="1200" dirty="0" smtClean="0"/>
            <a:t>, </a:t>
          </a:r>
          <a:r>
            <a:rPr lang="ko-KR" sz="1200" b="1" kern="1200" dirty="0" smtClean="0"/>
            <a:t>무기정보 </a:t>
          </a:r>
          <a:r>
            <a:rPr lang="ko-KR" sz="1200" kern="1200" dirty="0" smtClean="0"/>
            <a:t>등</a:t>
          </a:r>
          <a:endParaRPr lang="ko-KR" sz="1200" kern="1200" dirty="0"/>
        </a:p>
      </dsp:txBody>
      <dsp:txXfrm>
        <a:off x="0" y="174195"/>
        <a:ext cx="8784976" cy="1083600"/>
      </dsp:txXfrm>
    </dsp:sp>
    <dsp:sp modelId="{936C8142-D226-4783-858A-41DD5A489E95}">
      <dsp:nvSpPr>
        <dsp:cNvPr id="0" name=""/>
        <dsp:cNvSpPr/>
      </dsp:nvSpPr>
      <dsp:spPr>
        <a:xfrm>
          <a:off x="439248" y="56115"/>
          <a:ext cx="6149483" cy="236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r>
            <a:rPr lang="ko-KR" sz="1400" b="1" kern="1200" dirty="0" smtClean="0"/>
            <a:t>국가경찰</a:t>
          </a:r>
          <a:r>
            <a:rPr lang="en-US" sz="1400" b="1" kern="1200" dirty="0" smtClean="0"/>
            <a:t>(National Police Service)</a:t>
          </a:r>
          <a:endParaRPr lang="ko-KR" sz="1400" b="1" kern="1200" dirty="0"/>
        </a:p>
      </dsp:txBody>
      <dsp:txXfrm>
        <a:off x="439248" y="56115"/>
        <a:ext cx="6149483" cy="236160"/>
      </dsp:txXfrm>
    </dsp:sp>
    <dsp:sp modelId="{1C4BC046-B209-43D0-A060-EEC4CDD38114}">
      <dsp:nvSpPr>
        <dsp:cNvPr id="0" name=""/>
        <dsp:cNvSpPr/>
      </dsp:nvSpPr>
      <dsp:spPr>
        <a:xfrm>
          <a:off x="0" y="1419075"/>
          <a:ext cx="8784976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166624" rIns="681812" bIns="85344" numCol="1" spcCol="1270" anchor="t" anchorCtr="0">
          <a:noAutofit/>
        </a:bodyPr>
        <a:lstStyle/>
        <a:p>
          <a:pPr marL="114300" lvl="1" indent="-114300" algn="l" defTabSz="5334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1200" kern="1200" dirty="0" smtClean="0"/>
            <a:t>캐나다 전 지역에 걸쳐 형법을 제외한 </a:t>
          </a:r>
          <a:r>
            <a:rPr lang="ko-KR" sz="1200" b="1" kern="1200" dirty="0" smtClean="0"/>
            <a:t>연방범죄에 대해 수사</a:t>
          </a:r>
          <a:r>
            <a:rPr lang="en-US" sz="1200" b="1" kern="1200" dirty="0" smtClean="0"/>
            <a:t>, </a:t>
          </a:r>
          <a:r>
            <a:rPr lang="ko-KR" sz="1200" b="1" kern="1200" dirty="0" smtClean="0"/>
            <a:t>관련법을 집행할 권한</a:t>
          </a:r>
          <a:endParaRPr lang="ko-KR" sz="1200" b="1" kern="1200" dirty="0"/>
        </a:p>
        <a:p>
          <a:pPr marL="114300" lvl="1" indent="-114300" algn="l" defTabSz="5334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</a:t>
          </a:r>
          <a:r>
            <a:rPr lang="ko-KR" sz="1200" b="1" kern="1200" dirty="0" smtClean="0"/>
            <a:t>마약</a:t>
          </a:r>
          <a:r>
            <a:rPr lang="en-US" sz="1200" b="1" kern="1200" dirty="0" smtClean="0"/>
            <a:t>․</a:t>
          </a:r>
          <a:r>
            <a:rPr lang="ko-KR" sz="1200" b="1" kern="1200" dirty="0" smtClean="0"/>
            <a:t>경제</a:t>
          </a:r>
          <a:r>
            <a:rPr lang="en-US" sz="1200" b="1" kern="1200" dirty="0" smtClean="0"/>
            <a:t>․</a:t>
          </a:r>
          <a:r>
            <a:rPr lang="ko-KR" sz="1200" b="1" kern="1200" dirty="0" smtClean="0"/>
            <a:t>조세범죄</a:t>
          </a:r>
          <a:r>
            <a:rPr lang="en-US" sz="1200" b="1" kern="1200" dirty="0" smtClean="0"/>
            <a:t>, </a:t>
          </a:r>
          <a:r>
            <a:rPr lang="ko-KR" sz="1200" b="1" kern="1200" dirty="0" smtClean="0"/>
            <a:t>범죄정보</a:t>
          </a:r>
          <a:r>
            <a:rPr lang="ko-KR" sz="1200" kern="1200" dirty="0" smtClean="0"/>
            <a:t>는 각 파트</a:t>
          </a:r>
          <a:r>
            <a:rPr lang="en-US" altLang="ko-KR" sz="1200" kern="1200" dirty="0" smtClean="0"/>
            <a:t> </a:t>
          </a:r>
          <a:r>
            <a:rPr lang="ko-KR" sz="1200" kern="1200" dirty="0" smtClean="0"/>
            <a:t>별로 별도의 </a:t>
          </a:r>
          <a:r>
            <a:rPr lang="ko-KR" sz="1200" b="1" kern="1200" dirty="0" smtClean="0"/>
            <a:t>‘과’</a:t>
          </a:r>
          <a:r>
            <a:rPr lang="en-US" altLang="ko-KR" sz="1200" b="1" kern="1200" dirty="0" smtClean="0"/>
            <a:t> </a:t>
          </a:r>
          <a:r>
            <a:rPr lang="ko-KR" sz="1200" kern="1200" dirty="0" smtClean="0"/>
            <a:t>를 설치</a:t>
          </a:r>
          <a:endParaRPr lang="ko-KR" sz="1200" kern="1200" dirty="0"/>
        </a:p>
        <a:p>
          <a:pPr marL="114300" lvl="1" indent="-114300" algn="l" defTabSz="5334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연방 경찰로서 </a:t>
          </a:r>
          <a:r>
            <a:rPr lang="ko-KR" altLang="en-US" sz="1200" b="1" kern="1200" dirty="0" smtClean="0"/>
            <a:t>요인경호나 인터폴과 연계한 해외각국의 경찰기관과의 연계 등의 업무</a:t>
          </a:r>
          <a:r>
            <a:rPr lang="ko-KR" altLang="en-US" sz="1200" kern="1200" dirty="0" smtClean="0"/>
            <a:t>를 수행</a:t>
          </a:r>
          <a:endParaRPr lang="ko-KR" altLang="en-US" sz="1200" kern="1200" dirty="0"/>
        </a:p>
      </dsp:txBody>
      <dsp:txXfrm>
        <a:off x="0" y="1419075"/>
        <a:ext cx="8784976" cy="1134000"/>
      </dsp:txXfrm>
    </dsp:sp>
    <dsp:sp modelId="{DAE198D0-C1FD-49F5-A10C-14371E85B645}">
      <dsp:nvSpPr>
        <dsp:cNvPr id="0" name=""/>
        <dsp:cNvSpPr/>
      </dsp:nvSpPr>
      <dsp:spPr>
        <a:xfrm>
          <a:off x="439248" y="1300995"/>
          <a:ext cx="6149483" cy="23616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4445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r>
            <a:rPr lang="ko-KR" sz="1400" b="1" kern="1200" dirty="0" smtClean="0"/>
            <a:t>연방경찰</a:t>
          </a:r>
          <a:r>
            <a:rPr lang="en-US" sz="1400" b="1" kern="1200" dirty="0" smtClean="0"/>
            <a:t>(Federal Policing Services)</a:t>
          </a:r>
          <a:endParaRPr lang="ko-KR" sz="1400" b="1" kern="1200" dirty="0"/>
        </a:p>
      </dsp:txBody>
      <dsp:txXfrm>
        <a:off x="439248" y="1300995"/>
        <a:ext cx="6149483" cy="236160"/>
      </dsp:txXfrm>
    </dsp:sp>
    <dsp:sp modelId="{F2117714-9B1E-4F35-9BD7-903CA3F6F39F}">
      <dsp:nvSpPr>
        <dsp:cNvPr id="0" name=""/>
        <dsp:cNvSpPr/>
      </dsp:nvSpPr>
      <dsp:spPr>
        <a:xfrm>
          <a:off x="0" y="2714356"/>
          <a:ext cx="878497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166624" rIns="681812" bIns="85344" numCol="1" spcCol="1270" anchor="t" anchorCtr="0">
          <a:noAutofit/>
        </a:bodyPr>
        <a:lstStyle/>
        <a:p>
          <a:pPr marL="114300" lvl="1" indent="-114300" algn="l" defTabSz="5334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RCMP</a:t>
          </a:r>
          <a:r>
            <a:rPr lang="ko-KR" sz="1200" kern="1200" dirty="0" smtClean="0"/>
            <a:t>는 주 정부 혹은 지방 정부의 개별적인 계약에 의해서 주 경찰</a:t>
          </a:r>
          <a:r>
            <a:rPr lang="en-US" sz="1200" kern="1200" dirty="0" smtClean="0"/>
            <a:t>, </a:t>
          </a:r>
          <a:r>
            <a:rPr lang="ko-KR" sz="1200" kern="1200" dirty="0" smtClean="0"/>
            <a:t>지방 경찰로써 활동</a:t>
          </a:r>
          <a:endParaRPr lang="ko-KR" sz="1200" kern="1200" dirty="0"/>
        </a:p>
        <a:p>
          <a:pPr marL="114300" lvl="1" indent="-114300" algn="l" defTabSz="5334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1200" kern="1200" dirty="0" smtClean="0"/>
            <a:t>현재 </a:t>
          </a:r>
          <a:r>
            <a:rPr lang="ko-KR" sz="1200" kern="1200" dirty="0" err="1" smtClean="0"/>
            <a:t>온타리오</a:t>
          </a:r>
          <a:r>
            <a:rPr lang="en-US" altLang="ko-KR" sz="1200" kern="1200" dirty="0" smtClean="0"/>
            <a:t> </a:t>
          </a:r>
          <a:r>
            <a:rPr lang="ko-KR" sz="1200" kern="1200" dirty="0" smtClean="0"/>
            <a:t>주와 </a:t>
          </a:r>
          <a:r>
            <a:rPr lang="ko-KR" sz="1200" kern="1200" dirty="0" err="1" smtClean="0"/>
            <a:t>퀘벡</a:t>
          </a:r>
          <a:r>
            <a:rPr lang="en-US" altLang="ko-KR" sz="1200" kern="1200" dirty="0" smtClean="0"/>
            <a:t> </a:t>
          </a:r>
          <a:r>
            <a:rPr lang="ko-KR" sz="1200" kern="1200" dirty="0" smtClean="0"/>
            <a:t>주를 제외한 전 주와 </a:t>
          </a:r>
          <a:r>
            <a:rPr lang="en-US" sz="1200" kern="1200" dirty="0" smtClean="0"/>
            <a:t>3</a:t>
          </a:r>
          <a:r>
            <a:rPr lang="ko-KR" sz="1200" kern="1200" dirty="0" smtClean="0"/>
            <a:t>개의 준</a:t>
          </a:r>
          <a:r>
            <a:rPr lang="en-US" altLang="ko-KR" sz="1200" kern="1200" dirty="0" smtClean="0"/>
            <a:t> </a:t>
          </a:r>
          <a:r>
            <a:rPr lang="ko-KR" sz="1200" kern="1200" dirty="0" smtClean="0"/>
            <a:t>주에서 주 경찰로써 활동하고 있으며</a:t>
          </a:r>
          <a:r>
            <a:rPr lang="en-US" sz="1200" kern="1200" dirty="0" smtClean="0"/>
            <a:t>, </a:t>
          </a:r>
          <a:r>
            <a:rPr lang="ko-KR" sz="1200" kern="1200" dirty="0" smtClean="0"/>
            <a:t>약 </a:t>
          </a:r>
          <a:r>
            <a:rPr lang="en-US" sz="1200" kern="1200" dirty="0" smtClean="0"/>
            <a:t>2000</a:t>
          </a:r>
          <a:r>
            <a:rPr lang="ko-KR" sz="1200" kern="1200" dirty="0" smtClean="0"/>
            <a:t>여</a:t>
          </a:r>
          <a:r>
            <a:rPr lang="en-US" altLang="ko-KR" sz="1200" kern="1200" dirty="0" smtClean="0"/>
            <a:t> </a:t>
          </a:r>
          <a:r>
            <a:rPr lang="ko-KR" sz="1200" kern="1200" dirty="0" smtClean="0"/>
            <a:t>개의 지방단체와 </a:t>
          </a:r>
          <a:r>
            <a:rPr lang="en-US" sz="1200" kern="1200" dirty="0" smtClean="0"/>
            <a:t>192</a:t>
          </a:r>
          <a:r>
            <a:rPr lang="ko-KR" sz="1200" kern="1200" dirty="0" smtClean="0"/>
            <a:t>여</a:t>
          </a:r>
          <a:r>
            <a:rPr lang="en-US" altLang="ko-KR" sz="1200" kern="1200" dirty="0" smtClean="0"/>
            <a:t> </a:t>
          </a:r>
          <a:r>
            <a:rPr lang="ko-KR" sz="1200" kern="1200" dirty="0" smtClean="0"/>
            <a:t>개의 원주민 사회의 경찰업무를 담당</a:t>
          </a:r>
          <a:endParaRPr lang="ko-KR" sz="1200" kern="1200" dirty="0"/>
        </a:p>
      </dsp:txBody>
      <dsp:txXfrm>
        <a:off x="0" y="2714356"/>
        <a:ext cx="8784976" cy="1083600"/>
      </dsp:txXfrm>
    </dsp:sp>
    <dsp:sp modelId="{F72DCDD1-AB4D-4AA2-B574-312FF8AE1C49}">
      <dsp:nvSpPr>
        <dsp:cNvPr id="0" name=""/>
        <dsp:cNvSpPr/>
      </dsp:nvSpPr>
      <dsp:spPr>
        <a:xfrm>
          <a:off x="439248" y="2596276"/>
          <a:ext cx="6149483" cy="23616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r>
            <a:rPr lang="ko-KR" sz="1400" b="1" kern="1200" dirty="0" smtClean="0"/>
            <a:t>주</a:t>
          </a:r>
          <a:r>
            <a:rPr lang="en-US" sz="1400" b="1" kern="1200" dirty="0" smtClean="0"/>
            <a:t>․</a:t>
          </a:r>
          <a:r>
            <a:rPr lang="ko-KR" sz="1400" b="1" kern="1200" dirty="0" smtClean="0"/>
            <a:t>지방경찰</a:t>
          </a:r>
          <a:r>
            <a:rPr lang="en-US" sz="1400" b="1" kern="1200" dirty="0" smtClean="0"/>
            <a:t>(Contract Policing Services)</a:t>
          </a:r>
          <a:endParaRPr lang="ko-KR" sz="1400" b="1" kern="1200" dirty="0"/>
        </a:p>
      </dsp:txBody>
      <dsp:txXfrm>
        <a:off x="439248" y="2596276"/>
        <a:ext cx="6149483" cy="236160"/>
      </dsp:txXfrm>
    </dsp:sp>
    <dsp:sp modelId="{7447F9E9-1466-4B0B-BD00-2B6F6511C272}">
      <dsp:nvSpPr>
        <dsp:cNvPr id="0" name=""/>
        <dsp:cNvSpPr/>
      </dsp:nvSpPr>
      <dsp:spPr>
        <a:xfrm>
          <a:off x="0" y="3959236"/>
          <a:ext cx="878497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166624" rIns="681812" bIns="85344" numCol="1" spcCol="1270" anchor="t" anchorCtr="0">
          <a:noAutofit/>
        </a:bodyPr>
        <a:lstStyle/>
        <a:p>
          <a:pPr marL="114300" lvl="1" indent="-114300" algn="l" defTabSz="5334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UN</a:t>
          </a:r>
          <a:r>
            <a:rPr lang="ko-KR" sz="1200" kern="1200" dirty="0" smtClean="0"/>
            <a:t>의 기본 임무아래에서 캐나다 외교정책과 맞물려 캐나다 국립 경찰이 참가하는 것으로 국제 평화유지 업무에 참가하고 있을 뿐 아니라</a:t>
          </a:r>
          <a:r>
            <a:rPr lang="en-US" sz="1200" kern="1200" dirty="0" smtClean="0"/>
            <a:t>, </a:t>
          </a:r>
          <a:r>
            <a:rPr lang="ko-KR" sz="1200" kern="1200" dirty="0" smtClean="0"/>
            <a:t>각 국 경찰제도의 정착 및 교육</a:t>
          </a:r>
          <a:r>
            <a:rPr lang="en-US" sz="1200" kern="1200" dirty="0" smtClean="0"/>
            <a:t>․</a:t>
          </a:r>
          <a:r>
            <a:rPr lang="ko-KR" sz="1200" kern="1200" dirty="0" smtClean="0"/>
            <a:t>훈련에 적극적으로 참가하고 있다</a:t>
          </a:r>
          <a:r>
            <a:rPr lang="en-US" sz="1200" kern="1200" dirty="0" smtClean="0"/>
            <a:t>.</a:t>
          </a:r>
          <a:endParaRPr lang="ko-KR" sz="1200" kern="1200" dirty="0"/>
        </a:p>
      </dsp:txBody>
      <dsp:txXfrm>
        <a:off x="0" y="3959236"/>
        <a:ext cx="8784976" cy="781200"/>
      </dsp:txXfrm>
    </dsp:sp>
    <dsp:sp modelId="{650A65B5-6055-43AC-B61A-5ED77E3FFF47}">
      <dsp:nvSpPr>
        <dsp:cNvPr id="0" name=""/>
        <dsp:cNvSpPr/>
      </dsp:nvSpPr>
      <dsp:spPr>
        <a:xfrm>
          <a:off x="439248" y="3841156"/>
          <a:ext cx="6149483" cy="23616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400" b="1" kern="1200" dirty="0" smtClean="0"/>
            <a:t>평화유지경찰</a:t>
          </a:r>
          <a:r>
            <a:rPr lang="en-US" sz="1400" b="1" kern="1200" dirty="0" smtClean="0"/>
            <a:t>(Peacekeeping Services)</a:t>
          </a:r>
          <a:endParaRPr lang="ko-KR" sz="1400" b="1" kern="1200" dirty="0"/>
        </a:p>
      </dsp:txBody>
      <dsp:txXfrm>
        <a:off x="439248" y="3841156"/>
        <a:ext cx="6149483" cy="236160"/>
      </dsp:txXfrm>
    </dsp:sp>
    <dsp:sp modelId="{78A7D08F-059C-4173-9492-C482EE995115}">
      <dsp:nvSpPr>
        <dsp:cNvPr id="0" name=""/>
        <dsp:cNvSpPr/>
      </dsp:nvSpPr>
      <dsp:spPr>
        <a:xfrm>
          <a:off x="0" y="4901716"/>
          <a:ext cx="878497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166624" rIns="681812" bIns="85344" numCol="1" spcCol="1270" anchor="t" anchorCtr="0">
          <a:noAutofit/>
        </a:bodyPr>
        <a:lstStyle/>
        <a:p>
          <a:pPr marL="114300" lvl="1" indent="-114300" algn="l" defTabSz="5334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0" kern="1200" dirty="0" smtClean="0"/>
            <a:t>옆에 </a:t>
          </a:r>
          <a:r>
            <a:rPr lang="en-US" sz="1200" b="0" kern="1200" dirty="0" smtClean="0"/>
            <a:t>4</a:t>
          </a:r>
          <a:r>
            <a:rPr lang="ko-KR" sz="1200" b="0" kern="1200" dirty="0" smtClean="0"/>
            <a:t>가지 업무와는 조금 다른 것으로 </a:t>
          </a:r>
          <a:r>
            <a:rPr lang="en-US" sz="1200" b="0" kern="1200" dirty="0" smtClean="0"/>
            <a:t>RCMP</a:t>
          </a:r>
          <a:r>
            <a:rPr lang="ko-KR" sz="1200" b="0" kern="1200" dirty="0" smtClean="0"/>
            <a:t>내부의 인프라를 좀더 효율적으로 구축하고</a:t>
          </a:r>
          <a:r>
            <a:rPr lang="en-US" sz="1200" b="0" kern="1200" dirty="0" smtClean="0"/>
            <a:t>, </a:t>
          </a:r>
          <a:r>
            <a:rPr lang="ko-KR" sz="1200" b="0" kern="1200" dirty="0" smtClean="0"/>
            <a:t>타 기관과의 유대를 강화하기 위한 조직체계</a:t>
          </a:r>
          <a:endParaRPr lang="ko-KR" sz="1200" b="0" kern="1200" dirty="0"/>
        </a:p>
      </dsp:txBody>
      <dsp:txXfrm>
        <a:off x="0" y="4901716"/>
        <a:ext cx="8784976" cy="730800"/>
      </dsp:txXfrm>
    </dsp:sp>
    <dsp:sp modelId="{8A8C14EA-B5A2-4593-AF2A-02981A95ADA4}">
      <dsp:nvSpPr>
        <dsp:cNvPr id="0" name=""/>
        <dsp:cNvSpPr/>
      </dsp:nvSpPr>
      <dsp:spPr>
        <a:xfrm>
          <a:off x="439248" y="4783636"/>
          <a:ext cx="6149483" cy="23616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400" b="1" kern="1200" dirty="0" smtClean="0"/>
            <a:t>내부 </a:t>
          </a:r>
          <a:r>
            <a:rPr lang="ko-KR" sz="1400" b="1" kern="1200" dirty="0" smtClean="0"/>
            <a:t>인프라 구축</a:t>
          </a:r>
          <a:r>
            <a:rPr lang="en-US" sz="1400" b="1" kern="1200" dirty="0" smtClean="0"/>
            <a:t>(Internal Service)</a:t>
          </a:r>
          <a:endParaRPr lang="ko-KR" sz="1400" b="1" kern="1200" dirty="0"/>
        </a:p>
      </dsp:txBody>
      <dsp:txXfrm>
        <a:off x="439248" y="4783636"/>
        <a:ext cx="6149483" cy="23616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49902F-F4E3-408F-A6A7-9E0BA8C706E8}">
      <dsp:nvSpPr>
        <dsp:cNvPr id="0" name=""/>
        <dsp:cNvSpPr/>
      </dsp:nvSpPr>
      <dsp:spPr>
        <a:xfrm>
          <a:off x="0" y="68406"/>
          <a:ext cx="8496944" cy="128173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300" b="1" kern="1200" dirty="0" smtClean="0"/>
            <a:t>:</a:t>
          </a:r>
          <a:r>
            <a:rPr lang="ko-KR" altLang="en-US" sz="3300" b="1" kern="1200" dirty="0" smtClean="0"/>
            <a:t> </a:t>
          </a:r>
          <a:r>
            <a:rPr lang="en-US" altLang="ko-KR" sz="2800" b="1" kern="1200" dirty="0" smtClean="0"/>
            <a:t>1988</a:t>
          </a:r>
          <a:r>
            <a:rPr lang="ko-KR" altLang="en-US" sz="2800" b="1" kern="1200" dirty="0" smtClean="0"/>
            <a:t>년 경찰법 제</a:t>
          </a:r>
          <a:r>
            <a:rPr lang="en-US" altLang="ko-KR" sz="2800" b="1" kern="1200" dirty="0" smtClean="0"/>
            <a:t>7</a:t>
          </a:r>
          <a:r>
            <a:rPr lang="ko-KR" altLang="en-US" sz="2800" b="1" kern="1200" dirty="0" smtClean="0"/>
            <a:t>조에 따라                         의회의 주도로  설립된 독립기관</a:t>
          </a:r>
          <a:endParaRPr lang="ko-KR" altLang="en-US" sz="2800" b="1" kern="1200" dirty="0"/>
        </a:p>
      </dsp:txBody>
      <dsp:txXfrm>
        <a:off x="0" y="68406"/>
        <a:ext cx="8496944" cy="1281739"/>
      </dsp:txXfrm>
    </dsp:sp>
    <dsp:sp modelId="{E4BE13D2-92E8-4A53-8C76-F571A1FF79C1}">
      <dsp:nvSpPr>
        <dsp:cNvPr id="0" name=""/>
        <dsp:cNvSpPr/>
      </dsp:nvSpPr>
      <dsp:spPr>
        <a:xfrm>
          <a:off x="4148" y="1436558"/>
          <a:ext cx="2829548" cy="36594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2"/>
              </a:solidFill>
            </a:rPr>
            <a:t>각종 경찰업무 관련 민원을 해결하는 업무</a:t>
          </a:r>
          <a:r>
            <a:rPr lang="ko-KR" altLang="en-US" sz="2000" b="0" kern="1200" dirty="0" smtClean="0">
              <a:solidFill>
                <a:schemeClr val="tx1"/>
              </a:solidFill>
            </a:rPr>
            <a:t>로</a:t>
          </a:r>
          <a:r>
            <a:rPr lang="ko-KR" altLang="en-US" sz="2000" b="1" kern="1200" dirty="0" smtClean="0">
              <a:solidFill>
                <a:schemeClr val="tx2"/>
              </a:solidFill>
            </a:rPr>
            <a:t> </a:t>
          </a:r>
          <a:r>
            <a:rPr lang="en-US" altLang="ko-KR" sz="2000" kern="1200" dirty="0" smtClean="0"/>
            <a:t>2005</a:t>
          </a:r>
          <a:r>
            <a:rPr lang="ko-KR" altLang="en-US" sz="2000" kern="1200" dirty="0" smtClean="0"/>
            <a:t>년 </a:t>
          </a:r>
          <a:r>
            <a:rPr lang="en-US" altLang="ko-KR" sz="2000" kern="1200" dirty="0" smtClean="0"/>
            <a:t>4</a:t>
          </a:r>
          <a:r>
            <a:rPr lang="ko-KR" altLang="en-US" sz="2000" kern="1200" dirty="0" smtClean="0"/>
            <a:t>월부터 </a:t>
          </a:r>
          <a:r>
            <a:rPr lang="en-US" altLang="ko-KR" sz="2000" kern="1200" dirty="0" smtClean="0"/>
            <a:t>2006</a:t>
          </a:r>
          <a:r>
            <a:rPr lang="ko-KR" altLang="en-US" sz="2000" kern="1200" dirty="0" smtClean="0"/>
            <a:t>년 </a:t>
          </a:r>
          <a:r>
            <a:rPr lang="en-US" altLang="ko-KR" sz="2000" kern="1200" dirty="0" smtClean="0"/>
            <a:t>3</a:t>
          </a:r>
          <a:r>
            <a:rPr lang="ko-KR" altLang="en-US" sz="2000" kern="1200" dirty="0" smtClean="0"/>
            <a:t>월 기준으로 </a:t>
          </a:r>
          <a:r>
            <a:rPr lang="en-US" altLang="ko-KR" sz="2000" kern="1200" dirty="0" smtClean="0"/>
            <a:t>260</a:t>
          </a:r>
          <a:r>
            <a:rPr lang="ko-KR" altLang="en-US" sz="2000" kern="1200" dirty="0" smtClean="0"/>
            <a:t>건의 주요 민원을 해결</a:t>
          </a:r>
          <a:endParaRPr lang="ko-KR" altLang="en-US" sz="2000" kern="1200" dirty="0"/>
        </a:p>
      </dsp:txBody>
      <dsp:txXfrm>
        <a:off x="4148" y="1436558"/>
        <a:ext cx="2829548" cy="3659446"/>
      </dsp:txXfrm>
    </dsp:sp>
    <dsp:sp modelId="{B97FD62E-6531-4AE8-A5B5-91E54553A5AF}">
      <dsp:nvSpPr>
        <dsp:cNvPr id="0" name=""/>
        <dsp:cNvSpPr/>
      </dsp:nvSpPr>
      <dsp:spPr>
        <a:xfrm>
          <a:off x="2833697" y="1436558"/>
          <a:ext cx="2829548" cy="36594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민원분석가</a:t>
          </a:r>
          <a:r>
            <a:rPr lang="en-US" altLang="ko-KR" sz="1600" b="1" kern="1200" dirty="0" smtClean="0"/>
            <a:t>, </a:t>
          </a:r>
          <a:r>
            <a:rPr lang="ko-KR" altLang="en-US" sz="1600" b="1" kern="1200" dirty="0" smtClean="0"/>
            <a:t>전직 경찰</a:t>
          </a:r>
          <a:r>
            <a:rPr lang="en-US" altLang="ko-KR" sz="1600" b="1" kern="1200" dirty="0" smtClean="0"/>
            <a:t>, </a:t>
          </a:r>
          <a:r>
            <a:rPr lang="ko-KR" altLang="en-US" sz="1600" b="1" kern="1200" dirty="0" smtClean="0"/>
            <a:t>사회복지 </a:t>
          </a:r>
          <a:r>
            <a:rPr lang="en-US" altLang="ko-KR" sz="1600" b="1" kern="1200" dirty="0" smtClean="0"/>
            <a:t>· </a:t>
          </a:r>
          <a:r>
            <a:rPr lang="ko-KR" altLang="en-US" sz="1600" b="1" kern="1200" dirty="0" smtClean="0"/>
            <a:t>사회정책 관련 경력자</a:t>
          </a:r>
          <a:r>
            <a:rPr lang="ko-KR" altLang="en-US" sz="1600" kern="1200" dirty="0" smtClean="0"/>
            <a:t>로 구성</a:t>
          </a:r>
          <a:r>
            <a:rPr lang="en-US" altLang="ko-KR" sz="1600" kern="1200" dirty="0" smtClean="0"/>
            <a:t> 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정보교환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사과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추가설명 등으로 해결 가능한 경우를 적용하고</a:t>
          </a:r>
          <a:r>
            <a:rPr lang="en-US" altLang="ko-KR" sz="1600" kern="1200" dirty="0" smtClean="0"/>
            <a:t>, </a:t>
          </a:r>
          <a:r>
            <a:rPr lang="ko-KR" altLang="en-US" sz="1600" b="1" kern="1200" dirty="0" smtClean="0"/>
            <a:t>비공식적인 대화와 중재로 갈등을 해결하는 기능</a:t>
          </a:r>
          <a:r>
            <a:rPr lang="en-US" altLang="ko-KR" sz="1600" b="1" kern="1200" dirty="0" smtClean="0"/>
            <a:t> </a:t>
          </a:r>
          <a:r>
            <a:rPr lang="ko-KR" altLang="en-US" sz="1600" b="1" kern="1200" dirty="0" smtClean="0"/>
            <a:t> </a:t>
          </a:r>
          <a:r>
            <a:rPr lang="ko-KR" altLang="en-US" sz="1600" kern="1200" dirty="0" smtClean="0"/>
            <a:t>효율적인 민원처리를 위하여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변호사와 전직 경찰 등으로 구성된 </a:t>
          </a:r>
          <a:r>
            <a:rPr lang="ko-KR" altLang="en-US" sz="1600" b="1" kern="1200" dirty="0" smtClean="0">
              <a:solidFill>
                <a:schemeClr val="tx2"/>
              </a:solidFill>
            </a:rPr>
            <a:t>민원 </a:t>
          </a:r>
          <a:r>
            <a:rPr lang="ko-KR" altLang="en-US" sz="1600" b="1" kern="1200" dirty="0" err="1" smtClean="0">
              <a:solidFill>
                <a:schemeClr val="tx2"/>
              </a:solidFill>
            </a:rPr>
            <a:t>검토국</a:t>
          </a:r>
          <a:r>
            <a:rPr lang="ko-KR" altLang="en-US" sz="1600" kern="1200" dirty="0" err="1" smtClean="0"/>
            <a:t>을</a:t>
          </a:r>
          <a:r>
            <a:rPr lang="ko-KR" altLang="en-US" sz="1600" kern="1200" dirty="0" smtClean="0"/>
            <a:t> 운영</a:t>
          </a:r>
          <a:endParaRPr lang="ko-KR" altLang="en-US" sz="1600" kern="1200" dirty="0"/>
        </a:p>
      </dsp:txBody>
      <dsp:txXfrm>
        <a:off x="2833697" y="1436558"/>
        <a:ext cx="2829548" cy="3659446"/>
      </dsp:txXfrm>
    </dsp:sp>
    <dsp:sp modelId="{1CA3DA60-E954-4333-AEC4-26E3DEBAE5E0}">
      <dsp:nvSpPr>
        <dsp:cNvPr id="0" name=""/>
        <dsp:cNvSpPr/>
      </dsp:nvSpPr>
      <dsp:spPr>
        <a:xfrm>
          <a:off x="5663246" y="1436558"/>
          <a:ext cx="2829548" cy="36594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rgbClr val="C00000"/>
              </a:solidFill>
            </a:rPr>
            <a:t>민원이 접수</a:t>
          </a:r>
          <a:endParaRPr lang="en-US" altLang="ko-KR" sz="1400" b="1" kern="1200" dirty="0" smtClean="0">
            <a:solidFill>
              <a:srgbClr val="C00000"/>
            </a:solidFill>
          </a:endParaRPr>
        </a:p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rgbClr val="C00000"/>
              </a:solidFill>
            </a:rPr>
            <a:t>↓</a:t>
          </a:r>
          <a:endParaRPr lang="en-US" altLang="ko-KR" sz="1400" b="1" kern="1200" dirty="0" smtClean="0">
            <a:solidFill>
              <a:srgbClr val="C00000"/>
            </a:solidFill>
          </a:endParaRPr>
        </a:p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rgbClr val="C00000"/>
              </a:solidFill>
            </a:rPr>
            <a:t> </a:t>
          </a:r>
          <a:r>
            <a:rPr lang="en-US" altLang="ko-KR" sz="1400" b="1" kern="1200" dirty="0" smtClean="0">
              <a:solidFill>
                <a:srgbClr val="C00000"/>
              </a:solidFill>
            </a:rPr>
            <a:t>RCMP</a:t>
          </a:r>
          <a:r>
            <a:rPr lang="ko-KR" altLang="en-US" sz="1400" b="1" kern="1200" dirty="0" smtClean="0">
              <a:solidFill>
                <a:srgbClr val="C00000"/>
              </a:solidFill>
            </a:rPr>
            <a:t>에서 조사</a:t>
          </a:r>
          <a:endParaRPr lang="en-US" altLang="ko-KR" sz="1400" b="1" kern="1200" dirty="0" smtClean="0">
            <a:solidFill>
              <a:srgbClr val="C00000"/>
            </a:solidFill>
          </a:endParaRPr>
        </a:p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rgbClr val="C00000"/>
              </a:solidFill>
            </a:rPr>
            <a:t>↓</a:t>
          </a:r>
          <a:endParaRPr lang="en-US" altLang="ko-KR" sz="1400" b="1" kern="1200" dirty="0" smtClean="0">
            <a:solidFill>
              <a:srgbClr val="C00000"/>
            </a:solidFill>
          </a:endParaRPr>
        </a:p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rgbClr val="C00000"/>
              </a:solidFill>
            </a:rPr>
            <a:t>이 결과에 민원인이 불복</a:t>
          </a:r>
          <a:endParaRPr lang="en-US" altLang="ko-KR" sz="1400" b="1" kern="1200" dirty="0" smtClean="0">
            <a:solidFill>
              <a:srgbClr val="C00000"/>
            </a:solidFill>
          </a:endParaRPr>
        </a:p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rgbClr val="C00000"/>
              </a:solidFill>
            </a:rPr>
            <a:t>↓</a:t>
          </a:r>
          <a:endParaRPr lang="en-US" altLang="ko-KR" sz="1400" b="1" kern="1200" dirty="0" smtClean="0">
            <a:solidFill>
              <a:srgbClr val="C00000"/>
            </a:solidFill>
          </a:endParaRPr>
        </a:p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rgbClr val="C00000"/>
              </a:solidFill>
            </a:rPr>
            <a:t> </a:t>
          </a:r>
          <a:r>
            <a:rPr lang="en-US" altLang="ko-KR" sz="1400" b="1" kern="1200" dirty="0" smtClean="0">
              <a:solidFill>
                <a:srgbClr val="C00000"/>
              </a:solidFill>
            </a:rPr>
            <a:t>CPC </a:t>
          </a:r>
          <a:r>
            <a:rPr lang="ko-KR" altLang="en-US" sz="1400" b="1" kern="1200" dirty="0" err="1" smtClean="0">
              <a:solidFill>
                <a:srgbClr val="C00000"/>
              </a:solidFill>
            </a:rPr>
            <a:t>검토국에서</a:t>
          </a:r>
          <a:r>
            <a:rPr lang="ko-KR" altLang="en-US" sz="1400" b="1" kern="1200" dirty="0" smtClean="0">
              <a:solidFill>
                <a:srgbClr val="C00000"/>
              </a:solidFill>
            </a:rPr>
            <a:t> 검토</a:t>
          </a:r>
          <a:endParaRPr lang="en-US" altLang="ko-KR" sz="1400" b="1" kern="1200" dirty="0" smtClean="0">
            <a:solidFill>
              <a:srgbClr val="C00000"/>
            </a:solidFill>
          </a:endParaRPr>
        </a:p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rgbClr val="C00000"/>
              </a:solidFill>
            </a:rPr>
            <a:t>↓</a:t>
          </a:r>
          <a:endParaRPr lang="en-US" altLang="ko-KR" sz="1400" b="1" kern="1200" dirty="0" smtClean="0">
            <a:solidFill>
              <a:srgbClr val="C00000"/>
            </a:solidFill>
          </a:endParaRPr>
        </a:p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rgbClr val="C00000"/>
              </a:solidFill>
            </a:rPr>
            <a:t>위원장이 결재하여 처리</a:t>
          </a:r>
          <a:endParaRPr lang="ko-KR" altLang="en-US" sz="1400" b="1" kern="1200" dirty="0">
            <a:solidFill>
              <a:srgbClr val="C00000"/>
            </a:solidFill>
          </a:endParaRPr>
        </a:p>
      </dsp:txBody>
      <dsp:txXfrm>
        <a:off x="5663246" y="1436558"/>
        <a:ext cx="2829548" cy="3659446"/>
      </dsp:txXfrm>
    </dsp:sp>
    <dsp:sp modelId="{D0AE15C1-E625-4051-9280-D4E181477881}">
      <dsp:nvSpPr>
        <dsp:cNvPr id="0" name=""/>
        <dsp:cNvSpPr/>
      </dsp:nvSpPr>
      <dsp:spPr>
        <a:xfrm flipV="1">
          <a:off x="0" y="5081600"/>
          <a:ext cx="8496944" cy="99375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60618C-A90C-4459-B51A-13A12D69ED65}">
      <dsp:nvSpPr>
        <dsp:cNvPr id="0" name=""/>
        <dsp:cNvSpPr/>
      </dsp:nvSpPr>
      <dsp:spPr>
        <a:xfrm>
          <a:off x="0" y="190828"/>
          <a:ext cx="8280920" cy="108011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800" kern="1200" dirty="0" smtClean="0"/>
            <a:t>1) </a:t>
          </a:r>
          <a:r>
            <a:rPr lang="ko-KR" altLang="en-US" sz="3800" kern="1200" dirty="0" smtClean="0"/>
            <a:t>주 경찰</a:t>
          </a:r>
          <a:r>
            <a:rPr lang="ko-KR" altLang="en-US" sz="3800" b="1" kern="1200" dirty="0" smtClean="0"/>
            <a:t> </a:t>
          </a:r>
          <a:endParaRPr lang="ko-KR" altLang="en-US" sz="3800" kern="1200" dirty="0"/>
        </a:p>
      </dsp:txBody>
      <dsp:txXfrm>
        <a:off x="0" y="190828"/>
        <a:ext cx="8280920" cy="1080113"/>
      </dsp:txXfrm>
    </dsp:sp>
    <dsp:sp modelId="{D01F9568-35DC-48D8-B9CE-F30E6BE2DA32}">
      <dsp:nvSpPr>
        <dsp:cNvPr id="0" name=""/>
        <dsp:cNvSpPr/>
      </dsp:nvSpPr>
      <dsp:spPr>
        <a:xfrm>
          <a:off x="4043" y="1436557"/>
          <a:ext cx="2757611" cy="3266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2000" b="1" i="0" u="none" strike="noStrike" kern="1200" cap="none" spc="0" normalizeH="0" baseline="0" noProof="0" dirty="0" err="1" smtClean="0">
              <a:ln/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온타리오</a:t>
          </a:r>
          <a:r>
            <a:rPr kumimoji="0" lang="ko-KR" altLang="en-US" sz="20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주</a:t>
          </a:r>
          <a:r>
            <a:rPr kumimoji="0" lang="ko-KR" altLang="en-US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와 </a:t>
          </a:r>
          <a:r>
            <a:rPr kumimoji="0" lang="ko-KR" altLang="en-US" sz="2000" b="1" i="0" u="none" strike="noStrike" kern="1200" cap="none" spc="0" normalizeH="0" baseline="0" noProof="0" dirty="0" err="1" smtClean="0">
              <a:ln/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퀘벡</a:t>
          </a:r>
          <a:r>
            <a:rPr kumimoji="0" lang="ko-KR" altLang="en-US" sz="20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주</a:t>
          </a:r>
          <a:r>
            <a:rPr kumimoji="0" lang="ko-KR" altLang="en-US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에서 </a:t>
          </a:r>
          <a:r>
            <a:rPr kumimoji="0" lang="ko-KR" altLang="en-US" sz="2000" b="0" i="0" u="sng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자체적으로</a:t>
          </a:r>
          <a:r>
            <a:rPr kumimoji="0" lang="ko-KR" altLang="en-US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kumimoji="0" lang="en-US" altLang="ko-KR" sz="20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주 경찰조직을 운영 </a:t>
          </a:r>
          <a:endParaRPr kumimoji="0" lang="en-US" altLang="ko-KR" sz="20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2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뉴</a:t>
          </a:r>
          <a:r>
            <a:rPr kumimoji="0" lang="ko-KR" altLang="en-US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ko-KR" altLang="en-US" sz="20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운드랜드</a:t>
          </a:r>
          <a:r>
            <a:rPr kumimoji="0" lang="ko-KR" altLang="en-US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주</a:t>
          </a:r>
          <a:r>
            <a:rPr kumimoji="0" lang="ko-KR" altLang="en-US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에서는 </a:t>
          </a:r>
          <a:r>
            <a:rPr kumimoji="0" lang="ko-KR" altLang="en-US" sz="2000" b="0" i="0" u="sng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일부</a:t>
          </a:r>
          <a:r>
            <a:rPr kumimoji="0" lang="ko-KR" altLang="en-US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주 경찰조직을 </a:t>
          </a:r>
          <a:endParaRPr kumimoji="0" lang="en-US" altLang="ko-KR" sz="20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운영 </a:t>
          </a:r>
          <a:endParaRPr lang="ko-KR" altLang="en-US" sz="2000" kern="1200" dirty="0"/>
        </a:p>
      </dsp:txBody>
      <dsp:txXfrm>
        <a:off x="4043" y="1436557"/>
        <a:ext cx="2757611" cy="3266282"/>
      </dsp:txXfrm>
    </dsp:sp>
    <dsp:sp modelId="{60114B10-82E7-41BC-BA30-2CD7E4FAF8E6}">
      <dsp:nvSpPr>
        <dsp:cNvPr id="0" name=""/>
        <dsp:cNvSpPr/>
      </dsp:nvSpPr>
      <dsp:spPr>
        <a:xfrm>
          <a:off x="2761654" y="1436557"/>
          <a:ext cx="2757611" cy="3266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이 주들을 </a:t>
          </a:r>
          <a:r>
            <a:rPr kumimoji="0" lang="ko-KR" altLang="en-US" sz="1800" b="0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제외</a:t>
          </a:r>
          <a:r>
            <a:rPr kumimoji="0" lang="ko-KR" altLang="en-US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한 거의 모든</a:t>
          </a:r>
          <a:r>
            <a:rPr lang="en-US" altLang="ko-KR" sz="1800" kern="1200" dirty="0" smtClean="0"/>
            <a:t> </a:t>
          </a:r>
          <a:r>
            <a:rPr kumimoji="0" lang="ko-KR" altLang="en-US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주들은 </a:t>
          </a:r>
          <a:r>
            <a:rPr kumimoji="0" lang="en-US" altLang="ko-KR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RCMP</a:t>
          </a:r>
          <a:r>
            <a:rPr kumimoji="0" lang="ko-KR" alt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와 계약을 맺어 </a:t>
          </a:r>
          <a:r>
            <a:rPr kumimoji="0" lang="en-US" altLang="ko-KR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RCMP</a:t>
          </a:r>
          <a:r>
            <a:rPr kumimoji="0" lang="ko-KR" alt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에서 </a:t>
          </a:r>
          <a:endParaRPr kumimoji="0" lang="en-US" altLang="ko-KR" sz="1800" b="1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lvl="0" algn="ctr" defTabSz="800100" rtl="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ko-KR" alt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위탁 받아 주 경찰 업무</a:t>
          </a:r>
          <a:r>
            <a:rPr kumimoji="0" lang="ko-KR" altLang="en-US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를 하고 있음</a:t>
          </a:r>
          <a:endParaRPr lang="ko-KR" altLang="en-US" sz="1800" kern="1200" dirty="0"/>
        </a:p>
      </dsp:txBody>
      <dsp:txXfrm>
        <a:off x="2761654" y="1436557"/>
        <a:ext cx="2757611" cy="3266282"/>
      </dsp:txXfrm>
    </dsp:sp>
    <dsp:sp modelId="{718A780F-7E9E-4784-9545-6B4D52B3C7FE}">
      <dsp:nvSpPr>
        <dsp:cNvPr id="0" name=""/>
        <dsp:cNvSpPr/>
      </dsp:nvSpPr>
      <dsp:spPr>
        <a:xfrm>
          <a:off x="5519265" y="1436557"/>
          <a:ext cx="2757611" cy="3266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/>
            <a:t>10</a:t>
          </a:r>
          <a:r>
            <a:rPr lang="ko-KR" altLang="en-US" sz="1600" b="1" kern="1200" dirty="0" err="1" smtClean="0"/>
            <a:t>개주</a:t>
          </a:r>
          <a:r>
            <a:rPr lang="ko-KR" altLang="en-US" sz="1600" b="1" kern="1200" dirty="0" smtClean="0"/>
            <a:t> 행정구역</a:t>
          </a:r>
          <a:r>
            <a:rPr lang="ko-KR" altLang="en-US" sz="1600" kern="1200" dirty="0" smtClean="0"/>
            <a:t> 관할 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err="1" smtClean="0"/>
            <a:t>주제정법</a:t>
          </a:r>
          <a:r>
            <a:rPr lang="ko-KR" altLang="en-US" sz="1600" kern="1200" dirty="0" err="1" smtClean="0"/>
            <a:t>을</a:t>
          </a:r>
          <a:r>
            <a:rPr lang="ko-KR" altLang="en-US" sz="1600" kern="1200" dirty="0" smtClean="0"/>
            <a:t> 집행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관내국도와 고속도로의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 </a:t>
          </a:r>
          <a:r>
            <a:rPr lang="ko-KR" altLang="en-US" sz="1600" b="1" kern="1200" dirty="0" smtClean="0"/>
            <a:t>교통관리 </a:t>
          </a:r>
          <a:endParaRPr lang="en-US" altLang="ko-KR" sz="1600" b="1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2</a:t>
          </a:r>
          <a:r>
            <a:rPr lang="ko-KR" altLang="en-US" sz="1600" kern="1200" dirty="0" smtClean="0"/>
            <a:t>개 시</a:t>
          </a:r>
          <a:r>
            <a:rPr lang="en-US" altLang="ko-KR" sz="1600" kern="1200" dirty="0" smtClean="0"/>
            <a:t>․</a:t>
          </a:r>
          <a:r>
            <a:rPr lang="ko-KR" altLang="en-US" sz="1600" kern="1200" dirty="0" smtClean="0"/>
            <a:t>군의 경계를 넘는 </a:t>
          </a:r>
          <a:r>
            <a:rPr lang="ko-KR" altLang="en-US" sz="1600" b="1" kern="1200" dirty="0" smtClean="0"/>
            <a:t>범죄나 마약범죄수사</a:t>
          </a:r>
          <a:r>
            <a:rPr lang="ko-KR" altLang="en-US" sz="1600" kern="1200" dirty="0" smtClean="0"/>
            <a:t>를 담당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시</a:t>
          </a:r>
          <a:r>
            <a:rPr lang="en-US" altLang="ko-KR" sz="1600" b="1" kern="1200" dirty="0" smtClean="0"/>
            <a:t>․</a:t>
          </a:r>
          <a:r>
            <a:rPr lang="ko-KR" altLang="en-US" sz="1600" b="1" kern="1200" dirty="0" smtClean="0"/>
            <a:t>군 경찰관들의 교육훈련</a:t>
          </a:r>
          <a:r>
            <a:rPr lang="ko-KR" altLang="en-US" sz="1600" kern="1200" dirty="0" smtClean="0"/>
            <a:t>을 담당</a:t>
          </a:r>
          <a:endParaRPr lang="ko-KR" altLang="en-US" sz="1600" kern="1200" dirty="0"/>
        </a:p>
      </dsp:txBody>
      <dsp:txXfrm>
        <a:off x="5519265" y="1436557"/>
        <a:ext cx="2757611" cy="3266282"/>
      </dsp:txXfrm>
    </dsp:sp>
    <dsp:sp modelId="{FD52CB2B-56FB-47A4-AC6F-87CD0C97526B}">
      <dsp:nvSpPr>
        <dsp:cNvPr id="0" name=""/>
        <dsp:cNvSpPr/>
      </dsp:nvSpPr>
      <dsp:spPr>
        <a:xfrm>
          <a:off x="0" y="4702840"/>
          <a:ext cx="8280920" cy="36292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4C0FE3-996A-4CFF-8FBB-B2433AC067A4}">
      <dsp:nvSpPr>
        <dsp:cNvPr id="0" name=""/>
        <dsp:cNvSpPr/>
      </dsp:nvSpPr>
      <dsp:spPr>
        <a:xfrm>
          <a:off x="2655" y="15315"/>
          <a:ext cx="2588912" cy="892800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(1)</a:t>
          </a:r>
          <a:r>
            <a:rPr lang="ko-KR" altLang="en-US" sz="1400" b="1" kern="1200" dirty="0" err="1" smtClean="0"/>
            <a:t>온타리오</a:t>
          </a:r>
          <a:r>
            <a:rPr lang="ko-KR" altLang="en-US" sz="1400" b="1" kern="1200" dirty="0" smtClean="0"/>
            <a:t> 주 경찰</a:t>
          </a:r>
          <a:endParaRPr lang="en-US" altLang="ko-KR" sz="1400" b="1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(Ontario Provincial Police)</a:t>
          </a:r>
          <a:endParaRPr lang="ko-KR" altLang="en-US" sz="1400" b="1" kern="1200" dirty="0"/>
        </a:p>
      </dsp:txBody>
      <dsp:txXfrm>
        <a:off x="2655" y="15315"/>
        <a:ext cx="2588912" cy="892800"/>
      </dsp:txXfrm>
    </dsp:sp>
    <dsp:sp modelId="{C36001BA-1F9D-4C5A-AEEA-45AD318764FA}">
      <dsp:nvSpPr>
        <dsp:cNvPr id="0" name=""/>
        <dsp:cNvSpPr/>
      </dsp:nvSpPr>
      <dsp:spPr>
        <a:xfrm>
          <a:off x="2655" y="908115"/>
          <a:ext cx="2588912" cy="4510035"/>
        </a:xfrm>
        <a:prstGeom prst="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100" b="1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b="1" kern="1200" dirty="0" smtClean="0"/>
            <a:t> 1909</a:t>
          </a:r>
          <a:r>
            <a:rPr lang="ko-KR" altLang="en-US" sz="1400" b="1" kern="1200" dirty="0" smtClean="0"/>
            <a:t>년에 창설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b="1" kern="1200" dirty="0" smtClean="0"/>
            <a:t> 1913</a:t>
          </a:r>
          <a:r>
            <a:rPr lang="ko-KR" altLang="en-US" sz="1400" b="1" kern="1200" dirty="0" smtClean="0"/>
            <a:t>년경에 </a:t>
          </a:r>
          <a:r>
            <a:rPr lang="en-US" altLang="ko-KR" sz="1400" b="1" kern="1200" dirty="0" smtClean="0"/>
            <a:t>3</a:t>
          </a:r>
          <a:r>
            <a:rPr lang="ko-KR" altLang="en-US" sz="1400" b="1" kern="1200" dirty="0" smtClean="0"/>
            <a:t>개의 부서로 나뉘어졌으며</a:t>
          </a:r>
          <a:r>
            <a:rPr lang="en-US" altLang="ko-KR" sz="1400" b="1" kern="1200" dirty="0" smtClean="0"/>
            <a:t>, 1920</a:t>
          </a:r>
          <a:r>
            <a:rPr lang="ko-KR" altLang="en-US" sz="1400" b="1" kern="1200" dirty="0" smtClean="0"/>
            <a:t>년경에는 조직들이 확장되고</a:t>
          </a:r>
          <a:r>
            <a:rPr lang="en-US" altLang="ko-KR" sz="1400" b="1" kern="1200" dirty="0" smtClean="0"/>
            <a:t>, </a:t>
          </a:r>
          <a:r>
            <a:rPr lang="ko-KR" altLang="en-US" sz="1400" b="1" kern="1200" dirty="0" smtClean="0"/>
            <a:t>재구성</a:t>
          </a:r>
          <a:r>
            <a:rPr lang="en-US" altLang="ko-KR" sz="1400" b="1" kern="1200" dirty="0" smtClean="0"/>
            <a:t> </a:t>
          </a:r>
          <a:endParaRPr lang="ko-KR" altLang="en-US" sz="1400" b="1" kern="1200" dirty="0" smtClean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kern="1200" dirty="0" smtClean="0"/>
            <a:t>지방청장 밑에 </a:t>
          </a:r>
          <a:r>
            <a:rPr lang="en-US" altLang="ko-KR" sz="1400" b="1" kern="1200" dirty="0" smtClean="0"/>
            <a:t>9</a:t>
          </a:r>
          <a:r>
            <a:rPr lang="ko-KR" altLang="en-US" sz="1400" b="1" kern="1200" dirty="0" smtClean="0"/>
            <a:t>개의 지역에서 경찰이 활동</a:t>
          </a:r>
          <a:r>
            <a:rPr lang="en-US" altLang="ko-KR" sz="1400" b="1" kern="1200" dirty="0" smtClean="0"/>
            <a:t>. </a:t>
          </a:r>
          <a:r>
            <a:rPr lang="ko-KR" altLang="en-US" sz="1400" b="1" kern="1200" dirty="0" smtClean="0"/>
            <a:t>경찰의 토대는 </a:t>
          </a:r>
          <a:r>
            <a:rPr lang="ko-KR" altLang="en-US" sz="1400" b="1" kern="1200" dirty="0" err="1" smtClean="0"/>
            <a:t>온타리오</a:t>
          </a:r>
          <a:r>
            <a:rPr lang="ko-KR" altLang="en-US" sz="1400" b="1" kern="1200" dirty="0" smtClean="0"/>
            <a:t> 주 북서부 개척지와 광산도시개발에 대한 책임을 맡으면서 이루어짐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b="1" kern="1200" dirty="0" smtClean="0"/>
            <a:t>1944</a:t>
          </a:r>
          <a:r>
            <a:rPr lang="ko-KR" altLang="en-US" sz="1400" b="1" kern="1200" dirty="0" smtClean="0"/>
            <a:t>년에 “</a:t>
          </a:r>
          <a:r>
            <a:rPr lang="ko-KR" altLang="en-US" sz="1400" b="1" kern="1200" dirty="0" err="1" smtClean="0"/>
            <a:t>온타리오</a:t>
          </a:r>
          <a:r>
            <a:rPr lang="ko-KR" altLang="en-US" sz="1400" b="1" kern="1200" dirty="0" smtClean="0"/>
            <a:t> 주 경찰법”이 통과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kern="1200" dirty="0" smtClean="0"/>
            <a:t>북미대륙에 있어서 </a:t>
          </a:r>
          <a:r>
            <a:rPr lang="en-US" altLang="ko-KR" sz="1400" b="1" kern="1200" dirty="0" smtClean="0"/>
            <a:t>RCMP</a:t>
          </a:r>
          <a:r>
            <a:rPr lang="ko-KR" altLang="en-US" sz="1400" b="1" kern="1200" dirty="0" smtClean="0"/>
            <a:t>와 같은 가장 큰 경찰조직중의 하나</a:t>
          </a:r>
        </a:p>
      </dsp:txBody>
      <dsp:txXfrm>
        <a:off x="2655" y="908115"/>
        <a:ext cx="2588912" cy="4510035"/>
      </dsp:txXfrm>
    </dsp:sp>
    <dsp:sp modelId="{7C9789BA-25BF-492D-AC1E-5E3A5A685E13}">
      <dsp:nvSpPr>
        <dsp:cNvPr id="0" name=""/>
        <dsp:cNvSpPr/>
      </dsp:nvSpPr>
      <dsp:spPr>
        <a:xfrm>
          <a:off x="2952332" y="4"/>
          <a:ext cx="2588912" cy="892800"/>
        </a:xfrm>
        <a:prstGeom prst="rect">
          <a:avLst/>
        </a:prstGeom>
        <a:solidFill>
          <a:schemeClr val="accent4">
            <a:shade val="50000"/>
            <a:hueOff val="-139622"/>
            <a:satOff val="-4225"/>
            <a:lumOff val="27741"/>
            <a:alphaOff val="0"/>
          </a:schemeClr>
        </a:solidFill>
        <a:ln w="25400" cap="flat" cmpd="sng" algn="ctr">
          <a:solidFill>
            <a:schemeClr val="accent4">
              <a:shade val="50000"/>
              <a:hueOff val="-139622"/>
              <a:satOff val="-4225"/>
              <a:lumOff val="27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(2) </a:t>
          </a:r>
          <a:r>
            <a:rPr lang="ko-KR" altLang="en-US" sz="1400" b="1" kern="1200" dirty="0" err="1" smtClean="0"/>
            <a:t>퀘벡</a:t>
          </a:r>
          <a:r>
            <a:rPr lang="ko-KR" altLang="en-US" sz="1400" b="1" kern="1200" dirty="0" smtClean="0"/>
            <a:t> 주 경찰</a:t>
          </a:r>
          <a:endParaRPr lang="en-US" altLang="ko-KR" sz="1400" b="1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(Quebec Provincial Police)</a:t>
          </a:r>
          <a:endParaRPr lang="ko-KR" altLang="en-US" sz="1400" b="1" kern="1200" dirty="0"/>
        </a:p>
      </dsp:txBody>
      <dsp:txXfrm>
        <a:off x="2952332" y="4"/>
        <a:ext cx="2588912" cy="892800"/>
      </dsp:txXfrm>
    </dsp:sp>
    <dsp:sp modelId="{8FD9E950-074E-4D3B-9872-EB9A3639C75E}">
      <dsp:nvSpPr>
        <dsp:cNvPr id="0" name=""/>
        <dsp:cNvSpPr/>
      </dsp:nvSpPr>
      <dsp:spPr>
        <a:xfrm>
          <a:off x="2954015" y="908115"/>
          <a:ext cx="2588912" cy="4510035"/>
        </a:xfrm>
        <a:prstGeom prst="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57150" lvl="1" indent="-57150" algn="l" defTabSz="48895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b="1" kern="1200" dirty="0" err="1" smtClean="0"/>
            <a:t>온타리오</a:t>
          </a:r>
          <a:r>
            <a:rPr lang="ko-KR" altLang="en-US" sz="1100" b="1" kern="1200" dirty="0" smtClean="0"/>
            <a:t> 주와 비슷한 방식으로 탄생</a:t>
          </a:r>
        </a:p>
        <a:p>
          <a:pPr marL="57150" lvl="1" indent="-57150" algn="l" defTabSz="48895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b="1" kern="1200" dirty="0" err="1" smtClean="0"/>
            <a:t>퀘벡</a:t>
          </a:r>
          <a:r>
            <a:rPr lang="ko-KR" altLang="en-US" sz="1100" b="1" kern="1200" dirty="0" smtClean="0"/>
            <a:t> 주 경찰인 </a:t>
          </a:r>
          <a:r>
            <a:rPr lang="en-US" altLang="ko-KR" sz="1100" b="1" kern="1200" dirty="0" smtClean="0"/>
            <a:t>QPP</a:t>
          </a:r>
          <a:r>
            <a:rPr lang="ko-KR" altLang="en-US" sz="1100" b="1" kern="1200" dirty="0" smtClean="0"/>
            <a:t>는 </a:t>
          </a:r>
          <a:r>
            <a:rPr lang="en-US" altLang="ko-KR" sz="1100" b="1" kern="1200" dirty="0" smtClean="0"/>
            <a:t>1870</a:t>
          </a:r>
          <a:r>
            <a:rPr lang="ko-KR" altLang="en-US" sz="1100" b="1" kern="1200" dirty="0" smtClean="0"/>
            <a:t>년에 창설된 캐나다 최초의 주 경찰</a:t>
          </a:r>
        </a:p>
        <a:p>
          <a:pPr marL="57150" lvl="1" indent="-57150" algn="l" defTabSz="48895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b="1" kern="1200" dirty="0" smtClean="0"/>
            <a:t> </a:t>
          </a:r>
          <a:r>
            <a:rPr lang="en-US" altLang="ko-KR" sz="1100" b="1" kern="1200" dirty="0" smtClean="0"/>
            <a:t>RCMP</a:t>
          </a:r>
          <a:r>
            <a:rPr lang="ko-KR" altLang="en-US" sz="1100" b="1" kern="1200" dirty="0" smtClean="0"/>
            <a:t>나 </a:t>
          </a:r>
          <a:r>
            <a:rPr lang="en-US" altLang="ko-KR" sz="1100" b="1" kern="1200" dirty="0" smtClean="0"/>
            <a:t>OPP</a:t>
          </a:r>
          <a:r>
            <a:rPr lang="ko-KR" altLang="en-US" sz="1100" b="1" kern="1200" dirty="0" smtClean="0"/>
            <a:t>와는 달리 퀘벡주 내 도시경찰들은 계약에 기초한다기보다는 </a:t>
          </a:r>
          <a:r>
            <a:rPr lang="ko-KR" altLang="en-US" sz="1100" b="1" kern="1200" dirty="0" err="1" smtClean="0"/>
            <a:t>퀘벡</a:t>
          </a:r>
          <a:r>
            <a:rPr lang="ko-KR" altLang="en-US" sz="1100" b="1" kern="1200" dirty="0" smtClean="0"/>
            <a:t> 주 정부의 기관으로서 활동</a:t>
          </a:r>
        </a:p>
        <a:p>
          <a:pPr marL="57150" lvl="1" indent="-57150" algn="l" defTabSz="48895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100" b="1" kern="1200" dirty="0" smtClean="0"/>
            <a:t>1968</a:t>
          </a:r>
          <a:r>
            <a:rPr lang="ko-KR" altLang="en-US" sz="1100" b="1" kern="1200" dirty="0" smtClean="0"/>
            <a:t>년의 </a:t>
          </a:r>
          <a:r>
            <a:rPr lang="ko-KR" altLang="en-US" sz="1100" b="1" kern="1200" dirty="0" err="1" smtClean="0"/>
            <a:t>퀘벡</a:t>
          </a:r>
          <a:r>
            <a:rPr lang="ko-KR" altLang="en-US" sz="1100" b="1" kern="1200" dirty="0" smtClean="0"/>
            <a:t> 주 경찰법은 주 경찰이 소규모 타운들과 시골지역의 커뮤니티뿐만 아니라</a:t>
          </a:r>
          <a:r>
            <a:rPr lang="en-US" altLang="ko-KR" sz="1100" b="1" kern="1200" dirty="0" smtClean="0"/>
            <a:t>, </a:t>
          </a:r>
          <a:r>
            <a:rPr lang="ko-KR" altLang="en-US" sz="1100" b="1" kern="1200" dirty="0" err="1" smtClean="0"/>
            <a:t>퀘벡</a:t>
          </a:r>
          <a:r>
            <a:rPr lang="ko-KR" altLang="en-US" sz="1100" b="1" kern="1200" dirty="0" smtClean="0"/>
            <a:t> 주 전 지역에 대한 경찰활동에 대한 책임까지 맡도록 함</a:t>
          </a:r>
        </a:p>
        <a:p>
          <a:pPr marL="57150" lvl="1" indent="-57150" algn="l" defTabSz="48895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b="1" kern="1200" dirty="0" smtClean="0"/>
            <a:t>거의 </a:t>
          </a:r>
          <a:r>
            <a:rPr lang="en-US" altLang="ko-KR" sz="1100" b="1" kern="1200" dirty="0" smtClean="0"/>
            <a:t>13,470</a:t>
          </a:r>
          <a:r>
            <a:rPr lang="ko-KR" altLang="en-US" sz="1100" b="1" kern="1200" dirty="0" smtClean="0"/>
            <a:t>여명의 경찰관이 근무하고 있으며</a:t>
          </a:r>
          <a:r>
            <a:rPr lang="en-US" altLang="ko-KR" sz="1100" b="1" kern="1200" dirty="0" smtClean="0"/>
            <a:t>, </a:t>
          </a:r>
          <a:r>
            <a:rPr lang="ko-KR" altLang="en-US" sz="1100" b="1" kern="1200" dirty="0" smtClean="0"/>
            <a:t>캐나다에서 가장 강력한 경찰조직 중의 하나</a:t>
          </a:r>
        </a:p>
      </dsp:txBody>
      <dsp:txXfrm>
        <a:off x="2954015" y="908115"/>
        <a:ext cx="2588912" cy="4510035"/>
      </dsp:txXfrm>
    </dsp:sp>
    <dsp:sp modelId="{2BC855C5-9DC5-4C71-BE8F-28E8F3D4178D}">
      <dsp:nvSpPr>
        <dsp:cNvPr id="0" name=""/>
        <dsp:cNvSpPr/>
      </dsp:nvSpPr>
      <dsp:spPr>
        <a:xfrm>
          <a:off x="5905376" y="15315"/>
          <a:ext cx="2588912" cy="892800"/>
        </a:xfrm>
        <a:prstGeom prst="rect">
          <a:avLst/>
        </a:prstGeom>
        <a:solidFill>
          <a:schemeClr val="accent4">
            <a:shade val="50000"/>
            <a:hueOff val="-139622"/>
            <a:satOff val="-4225"/>
            <a:lumOff val="27741"/>
            <a:alphaOff val="0"/>
          </a:schemeClr>
        </a:solidFill>
        <a:ln w="25400" cap="flat" cmpd="sng" algn="ctr">
          <a:solidFill>
            <a:schemeClr val="accent4">
              <a:shade val="50000"/>
              <a:hueOff val="-139622"/>
              <a:satOff val="-4225"/>
              <a:lumOff val="27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(3) </a:t>
          </a:r>
          <a:r>
            <a:rPr lang="ko-KR" altLang="en-US" sz="1400" b="1" kern="1200" dirty="0" err="1" smtClean="0"/>
            <a:t>뉴</a:t>
          </a:r>
          <a:r>
            <a:rPr lang="ko-KR" altLang="en-US" sz="1400" b="1" kern="1200" dirty="0" smtClean="0"/>
            <a:t> </a:t>
          </a:r>
          <a:r>
            <a:rPr lang="ko-KR" altLang="en-US" sz="1400" b="1" kern="1200" dirty="0" err="1" smtClean="0"/>
            <a:t>파운드랜드</a:t>
          </a:r>
          <a:r>
            <a:rPr lang="ko-KR" altLang="en-US" sz="1400" b="1" kern="1200" dirty="0" smtClean="0"/>
            <a:t> 주 경찰</a:t>
          </a:r>
          <a:endParaRPr lang="en-US" altLang="ko-KR" sz="1400" b="1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kern="1200" dirty="0" smtClean="0"/>
            <a:t>(Royal Newfoundland Constabulary)</a:t>
          </a:r>
          <a:endParaRPr lang="ko-KR" altLang="en-US" sz="1100" b="1" kern="1200" dirty="0"/>
        </a:p>
      </dsp:txBody>
      <dsp:txXfrm>
        <a:off x="5905376" y="15315"/>
        <a:ext cx="2588912" cy="892800"/>
      </dsp:txXfrm>
    </dsp:sp>
    <dsp:sp modelId="{21C65E43-585A-4163-8044-60D6B2E96485}">
      <dsp:nvSpPr>
        <dsp:cNvPr id="0" name=""/>
        <dsp:cNvSpPr/>
      </dsp:nvSpPr>
      <dsp:spPr>
        <a:xfrm>
          <a:off x="5905376" y="908115"/>
          <a:ext cx="2588912" cy="4510035"/>
        </a:xfrm>
        <a:prstGeom prst="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57150" lvl="1" indent="-57150" algn="l" defTabSz="4445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  <a:p>
          <a:pPr marL="114300" lvl="1" indent="-114300" algn="l" defTabSz="5334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smtClean="0"/>
            <a:t>또 다른 형태로 운영되는 주 경찰</a:t>
          </a:r>
        </a:p>
        <a:p>
          <a:pPr marL="114300" lvl="1" indent="-114300" algn="l" defTabSz="5334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smtClean="0"/>
            <a:t>공식적으로 </a:t>
          </a:r>
          <a:r>
            <a:rPr lang="en-US" altLang="ko-KR" sz="1200" b="1" kern="1200" dirty="0" smtClean="0"/>
            <a:t>1872</a:t>
          </a:r>
          <a:r>
            <a:rPr lang="ko-KR" altLang="en-US" sz="1200" b="1" kern="1200" dirty="0" smtClean="0"/>
            <a:t>년에 창설</a:t>
          </a:r>
        </a:p>
        <a:p>
          <a:pPr marL="114300" lvl="1" indent="-114300" algn="l" defTabSz="5334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b="1" kern="1200" dirty="0" smtClean="0"/>
            <a:t> 2</a:t>
          </a:r>
          <a:r>
            <a:rPr lang="ko-KR" altLang="en-US" sz="1200" b="1" kern="1200" dirty="0" smtClean="0"/>
            <a:t>개의 경찰조직이 있는데</a:t>
          </a:r>
          <a:r>
            <a:rPr lang="en-US" altLang="ko-KR" sz="1200" b="1" kern="1200" dirty="0" smtClean="0"/>
            <a:t>, RNC</a:t>
          </a:r>
          <a:r>
            <a:rPr lang="ko-KR" altLang="en-US" sz="1200" b="1" kern="1200" dirty="0" smtClean="0"/>
            <a:t>가 주경찰</a:t>
          </a:r>
          <a:r>
            <a:rPr lang="en-US" altLang="ko-KR" sz="1200" b="1" kern="1200" dirty="0" smtClean="0"/>
            <a:t>.</a:t>
          </a:r>
          <a:r>
            <a:rPr lang="ko-KR" altLang="en-US" sz="1200" b="1" kern="1200" dirty="0" smtClean="0"/>
            <a:t> 주 경찰은 </a:t>
          </a:r>
          <a:r>
            <a:rPr lang="en-US" altLang="ko-KR" sz="1200" b="1" kern="1200" dirty="0" smtClean="0"/>
            <a:t>St. John, Corner Brook, Labrador City </a:t>
          </a:r>
          <a:r>
            <a:rPr lang="ko-KR" altLang="en-US" sz="1200" b="1" kern="1200" dirty="0" smtClean="0"/>
            <a:t>등 규모가 큰 </a:t>
          </a:r>
          <a:r>
            <a:rPr lang="en-US" altLang="ko-KR" sz="1200" b="1" kern="1200" dirty="0" smtClean="0"/>
            <a:t>3</a:t>
          </a:r>
          <a:r>
            <a:rPr lang="ko-KR" altLang="en-US" sz="1200" b="1" kern="1200" dirty="0" smtClean="0"/>
            <a:t>개의 기초자치단체에 경찰력을 제공</a:t>
          </a:r>
        </a:p>
        <a:p>
          <a:pPr marL="114300" lvl="1" indent="-114300" algn="l" defTabSz="5334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smtClean="0"/>
            <a:t>오늘날은 </a:t>
          </a:r>
          <a:r>
            <a:rPr lang="en-US" altLang="ko-KR" sz="1200" b="1" kern="1200" dirty="0" smtClean="0"/>
            <a:t>St. John </a:t>
          </a:r>
          <a:r>
            <a:rPr lang="ko-KR" altLang="en-US" sz="1200" b="1" kern="1200" dirty="0" smtClean="0"/>
            <a:t>시만을 담당하고 북미대륙에서 유일하게 무장하지 않은 경찰조직</a:t>
          </a:r>
        </a:p>
        <a:p>
          <a:pPr marL="114300" lvl="1" indent="-114300" algn="l" defTabSz="5334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b="1" kern="1200" dirty="0" smtClean="0"/>
            <a:t> </a:t>
          </a:r>
          <a:r>
            <a:rPr lang="ko-KR" altLang="en-US" sz="1200" b="1" kern="1200" dirty="0" err="1" smtClean="0"/>
            <a:t>뉴</a:t>
          </a:r>
          <a:r>
            <a:rPr lang="ko-KR" altLang="en-US" sz="1200" b="1" kern="1200" dirty="0" smtClean="0"/>
            <a:t> </a:t>
          </a:r>
          <a:r>
            <a:rPr lang="ko-KR" altLang="en-US" sz="1200" b="1" kern="1200" dirty="0" err="1" smtClean="0"/>
            <a:t>파운드랜드에</a:t>
          </a:r>
          <a:r>
            <a:rPr lang="ko-KR" altLang="en-US" sz="1200" b="1" kern="1200" dirty="0" smtClean="0"/>
            <a:t> 있는 다른 기초자치단체들은 연방경찰과 계약을 맺고 도시지역과 농촌지역에 경찰력을 파견</a:t>
          </a:r>
        </a:p>
      </dsp:txBody>
      <dsp:txXfrm>
        <a:off x="5905376" y="908115"/>
        <a:ext cx="2588912" cy="451003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752C52-826F-4A26-9B99-066AA61AF1F0}">
      <dsp:nvSpPr>
        <dsp:cNvPr id="0" name=""/>
        <dsp:cNvSpPr/>
      </dsp:nvSpPr>
      <dsp:spPr>
        <a:xfrm>
          <a:off x="0" y="4"/>
          <a:ext cx="8424936" cy="1382561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/>
            <a:t>시</a:t>
          </a:r>
          <a:r>
            <a:rPr lang="en-US" altLang="ko-KR" sz="2800" b="1" kern="1200" dirty="0" smtClean="0"/>
            <a:t>.</a:t>
          </a:r>
          <a:r>
            <a:rPr lang="ko-KR" altLang="en-US" sz="2800" b="1" kern="1200" dirty="0" smtClean="0"/>
            <a:t>군 자치경찰</a:t>
          </a:r>
          <a:r>
            <a:rPr lang="en-US" altLang="ko-KR" sz="2100" kern="1200" dirty="0" smtClean="0"/>
            <a:t>: </a:t>
          </a:r>
          <a:r>
            <a:rPr lang="ko-KR" altLang="en-US" sz="1800" kern="1200" dirty="0" smtClean="0"/>
            <a:t>다른 나라의 자치경찰과 달리 교통관리는 물론 범죄예방과 신고출동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범죄수사와 집회시위관리 등 경비업무까지 일반적인 경찰업무 전반을 수행하는 완전한 자치권을 가진 경찰</a:t>
          </a:r>
          <a:endParaRPr lang="ko-KR" sz="1800" kern="1200" dirty="0"/>
        </a:p>
      </dsp:txBody>
      <dsp:txXfrm>
        <a:off x="0" y="4"/>
        <a:ext cx="8424936" cy="1382561"/>
      </dsp:txXfrm>
    </dsp:sp>
    <dsp:sp modelId="{634B3424-716D-4A11-AC3E-8F2065AB5135}">
      <dsp:nvSpPr>
        <dsp:cNvPr id="0" name=""/>
        <dsp:cNvSpPr/>
      </dsp:nvSpPr>
      <dsp:spPr>
        <a:xfrm>
          <a:off x="0" y="1440153"/>
          <a:ext cx="8424936" cy="3753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b="1" kern="1200" dirty="0" err="1" smtClean="0"/>
            <a:t>알버타</a:t>
          </a:r>
          <a:r>
            <a:rPr lang="ko-KR" sz="1800" b="1" kern="1200" dirty="0" smtClean="0"/>
            <a:t> 주 경찰법 제</a:t>
          </a:r>
          <a:r>
            <a:rPr lang="en-US" sz="1800" b="1" kern="1200" dirty="0" smtClean="0"/>
            <a:t>4</a:t>
          </a:r>
          <a:r>
            <a:rPr lang="ko-KR" sz="1800" b="1" kern="1200" dirty="0" smtClean="0"/>
            <a:t>조 </a:t>
          </a:r>
          <a:endParaRPr lang="en-US" altLang="ko-KR" sz="1800" b="1" kern="1200" dirty="0" smtClean="0"/>
        </a:p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“</a:t>
          </a:r>
          <a:r>
            <a:rPr lang="ko-KR" sz="1800" kern="1200" dirty="0" smtClean="0"/>
            <a:t>인구 </a:t>
          </a:r>
          <a:r>
            <a:rPr lang="en-US" sz="1800" kern="1200" dirty="0" smtClean="0"/>
            <a:t>2,500</a:t>
          </a:r>
          <a:r>
            <a:rPr lang="ko-KR" sz="1800" kern="1200" dirty="0" smtClean="0"/>
            <a:t>명 이상의 자치단체는 자체 경찰력을 유지하여야 하면 그 이외의 자치단체는 주정부로부터 비용부담 없이 경찰 서비스를 제공받는다</a:t>
          </a:r>
          <a:r>
            <a:rPr lang="en-US" sz="1800" kern="1200" dirty="0" smtClean="0"/>
            <a:t>.”</a:t>
          </a:r>
        </a:p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 smtClean="0"/>
            <a:t> 자치단체는 직접 경찰을 운영하는 방식과 주정부 또는 중앙정부와의 계약에 따라 </a:t>
          </a:r>
          <a:r>
            <a:rPr lang="ko-KR" sz="1800" b="1" kern="1200" dirty="0" smtClean="0"/>
            <a:t>국립경찰청</a:t>
          </a:r>
          <a:r>
            <a:rPr lang="en-US" sz="1800" b="1" kern="1200" dirty="0" smtClean="0"/>
            <a:t>(RCMP)</a:t>
          </a:r>
          <a:r>
            <a:rPr lang="ko-KR" sz="1800" b="1" kern="1200" dirty="0" smtClean="0"/>
            <a:t>의 경찰력을 제공받는 방식으로 경찰력을 운영</a:t>
          </a:r>
          <a:r>
            <a:rPr lang="ko-KR" sz="1800" kern="1200" dirty="0" smtClean="0"/>
            <a:t>하고 있다</a:t>
          </a:r>
          <a:r>
            <a:rPr lang="en-US" sz="1800" kern="1200" dirty="0" smtClean="0"/>
            <a:t>. </a:t>
          </a:r>
        </a:p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 smtClean="0"/>
            <a:t>인구 </a:t>
          </a:r>
          <a:r>
            <a:rPr lang="en-US" sz="1800" kern="1200" dirty="0" smtClean="0"/>
            <a:t>5,000</a:t>
          </a:r>
          <a:r>
            <a:rPr lang="ko-KR" sz="1800" kern="1200" dirty="0" smtClean="0"/>
            <a:t>명 이하의 자치단체는 주정부와 </a:t>
          </a:r>
          <a:r>
            <a:rPr lang="en-US" sz="1800" kern="1200" dirty="0" smtClean="0"/>
            <a:t>5,000 </a:t>
          </a:r>
          <a:r>
            <a:rPr lang="ko-KR" sz="1800" kern="1200" dirty="0" smtClean="0"/>
            <a:t>이상의 자치단체는 중앙정부와 계약에 따라 경찰력을 운영한다</a:t>
          </a:r>
          <a:r>
            <a:rPr lang="en-US" sz="1800" kern="1200" dirty="0" smtClean="0"/>
            <a:t>.</a:t>
          </a:r>
          <a:r>
            <a:rPr lang="ko-KR" sz="1800" kern="1200" dirty="0" smtClean="0"/>
            <a:t> </a:t>
          </a:r>
          <a:r>
            <a:rPr lang="ko-KR" sz="1800" b="1" kern="1200" dirty="0" smtClean="0"/>
            <a:t>재정부담은 상호주의 원칙</a:t>
          </a:r>
          <a:r>
            <a:rPr lang="ko-KR" altLang="en-US" sz="1800" kern="1200" dirty="0" smtClean="0"/>
            <a:t>에 따라</a:t>
          </a:r>
          <a:r>
            <a:rPr lang="en-US" sz="1800" kern="1200" dirty="0" smtClean="0"/>
            <a:t> </a:t>
          </a:r>
          <a:r>
            <a:rPr lang="ko-KR" sz="1800" kern="1200" dirty="0" smtClean="0"/>
            <a:t>인구 </a:t>
          </a:r>
          <a:r>
            <a:rPr lang="en-US" sz="1800" kern="1200" dirty="0" smtClean="0"/>
            <a:t>15,000 </a:t>
          </a:r>
          <a:r>
            <a:rPr lang="ko-KR" sz="1800" kern="1200" dirty="0" smtClean="0"/>
            <a:t>이상의 자치단체는 </a:t>
          </a:r>
          <a:r>
            <a:rPr lang="en-US" sz="1800" kern="1200" dirty="0" smtClean="0"/>
            <a:t>90</a:t>
          </a:r>
          <a:r>
            <a:rPr lang="ko-KR" sz="1800" kern="1200" dirty="0" smtClean="0"/>
            <a:t>％</a:t>
          </a:r>
          <a:r>
            <a:rPr lang="en-US" sz="1800" kern="1200" dirty="0" smtClean="0"/>
            <a:t>, 15,000 </a:t>
          </a:r>
          <a:r>
            <a:rPr lang="ko-KR" sz="1800" kern="1200" dirty="0" smtClean="0"/>
            <a:t>이하의 자치단체는 </a:t>
          </a:r>
          <a:r>
            <a:rPr lang="en-US" sz="1800" kern="1200" dirty="0" smtClean="0"/>
            <a:t>70</a:t>
          </a:r>
          <a:r>
            <a:rPr lang="ko-KR" sz="1800" kern="1200" dirty="0" smtClean="0"/>
            <a:t>％</a:t>
          </a:r>
          <a:r>
            <a:rPr lang="ko-KR" sz="1800" kern="1200" dirty="0" err="1" smtClean="0"/>
            <a:t>를</a:t>
          </a:r>
          <a:r>
            <a:rPr lang="ko-KR" sz="1800" kern="1200" dirty="0" smtClean="0"/>
            <a:t> 부담하면</a:t>
          </a:r>
          <a:r>
            <a:rPr lang="en-US" sz="1800" kern="1200" dirty="0" smtClean="0"/>
            <a:t>, </a:t>
          </a:r>
          <a:r>
            <a:rPr lang="ko-KR" sz="1800" kern="1200" dirty="0" smtClean="0"/>
            <a:t>중앙정부는 각각 </a:t>
          </a:r>
          <a:r>
            <a:rPr lang="en-US" sz="1800" kern="1200" dirty="0" smtClean="0"/>
            <a:t>10</a:t>
          </a:r>
          <a:r>
            <a:rPr lang="ko-KR" sz="1800" kern="1200" dirty="0" smtClean="0"/>
            <a:t>％</a:t>
          </a:r>
          <a:r>
            <a:rPr lang="en-US" sz="1800" kern="1200" dirty="0" smtClean="0"/>
            <a:t>, 30</a:t>
          </a:r>
          <a:r>
            <a:rPr lang="ko-KR" sz="1800" kern="1200" dirty="0" smtClean="0"/>
            <a:t>％</a:t>
          </a:r>
          <a:r>
            <a:rPr lang="ko-KR" sz="1800" kern="1200" dirty="0" err="1" smtClean="0"/>
            <a:t>를</a:t>
          </a:r>
          <a:r>
            <a:rPr lang="ko-KR" sz="1800" kern="1200" dirty="0" smtClean="0"/>
            <a:t> 부담</a:t>
          </a:r>
          <a:endParaRPr lang="ko-KR" altLang="en-US" sz="1800" kern="1200" dirty="0"/>
        </a:p>
      </dsp:txBody>
      <dsp:txXfrm>
        <a:off x="0" y="1440153"/>
        <a:ext cx="8424936" cy="3753040"/>
      </dsp:txXfrm>
    </dsp:sp>
    <dsp:sp modelId="{E799AA1B-2F87-4F19-A91F-FF4774BAAE4F}">
      <dsp:nvSpPr>
        <dsp:cNvPr id="0" name=""/>
        <dsp:cNvSpPr/>
      </dsp:nvSpPr>
      <dsp:spPr>
        <a:xfrm>
          <a:off x="0" y="5089525"/>
          <a:ext cx="8424936" cy="383082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C9C8AA-B926-467F-8903-0C89D71B7D80}">
      <dsp:nvSpPr>
        <dsp:cNvPr id="0" name=""/>
        <dsp:cNvSpPr/>
      </dsp:nvSpPr>
      <dsp:spPr>
        <a:xfrm>
          <a:off x="40" y="48861"/>
          <a:ext cx="3908032" cy="523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독자적인 기초자치경찰</a:t>
          </a:r>
          <a:endParaRPr lang="ko-KR" altLang="en-US" sz="1800" b="1" kern="1200" dirty="0"/>
        </a:p>
      </dsp:txBody>
      <dsp:txXfrm>
        <a:off x="40" y="48861"/>
        <a:ext cx="3908032" cy="523001"/>
      </dsp:txXfrm>
    </dsp:sp>
    <dsp:sp modelId="{7A203622-2075-4BFE-A4F3-F23D741F7730}">
      <dsp:nvSpPr>
        <dsp:cNvPr id="0" name=""/>
        <dsp:cNvSpPr/>
      </dsp:nvSpPr>
      <dsp:spPr>
        <a:xfrm>
          <a:off x="40" y="571862"/>
          <a:ext cx="3908032" cy="49959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smtClean="0"/>
            <a:t>603</a:t>
          </a:r>
          <a:r>
            <a:rPr lang="ko-KR" altLang="en-US" sz="1600" kern="1200" dirty="0" smtClean="0"/>
            <a:t>개의 기초자치경찰이 있는데 그 중에서 토론토시를 비롯한 </a:t>
          </a:r>
          <a:r>
            <a:rPr lang="en-US" altLang="ko-KR" sz="1600" kern="1200" dirty="0" smtClean="0"/>
            <a:t>317</a:t>
          </a:r>
          <a:r>
            <a:rPr lang="ko-KR" altLang="en-US" sz="1600" kern="1200" dirty="0" smtClean="0"/>
            <a:t>개 기초자치단체가 독자적인 경찰조직을 운용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 </a:t>
          </a:r>
          <a:r>
            <a:rPr lang="en-US" altLang="ko-KR" sz="1600" kern="1200" dirty="0" smtClean="0"/>
            <a:t>32,727</a:t>
          </a:r>
          <a:r>
            <a:rPr lang="ko-KR" altLang="en-US" sz="1600" kern="1200" dirty="0" smtClean="0"/>
            <a:t>명의 경찰관을 스스로 채용하고 있으며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자치단체경찰의 규모는 매우 다양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smtClean="0"/>
            <a:t> </a:t>
          </a:r>
          <a:r>
            <a:rPr lang="ko-KR" altLang="en-US" sz="1600" kern="1200" dirty="0" smtClean="0"/>
            <a:t>가장 큰 규모의 자치단체경찰은 토론토 광역경찰과 몬트리올 광역경찰로서 </a:t>
          </a:r>
          <a:r>
            <a:rPr lang="en-US" altLang="ko-KR" sz="1600" kern="1200" dirty="0" smtClean="0"/>
            <a:t>5,048</a:t>
          </a:r>
          <a:r>
            <a:rPr lang="ko-KR" altLang="en-US" sz="1600" kern="1200" dirty="0" smtClean="0"/>
            <a:t>명과 </a:t>
          </a:r>
          <a:r>
            <a:rPr lang="en-US" altLang="ko-KR" sz="1600" kern="1200" dirty="0" smtClean="0"/>
            <a:t>4,109</a:t>
          </a:r>
          <a:r>
            <a:rPr lang="ko-KR" altLang="en-US" sz="1600" kern="1200" dirty="0" smtClean="0"/>
            <a:t>명으로 조직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smtClean="0"/>
            <a:t> </a:t>
          </a:r>
          <a:r>
            <a:rPr lang="ko-KR" altLang="en-US" sz="1600" kern="1200" dirty="0" smtClean="0"/>
            <a:t>독자적인 자치단체경찰은 주로 </a:t>
          </a:r>
          <a:r>
            <a:rPr lang="en-US" altLang="ko-KR" sz="1600" kern="1200" dirty="0" smtClean="0"/>
            <a:t>Chief Constable</a:t>
          </a:r>
          <a:r>
            <a:rPr lang="ko-KR" altLang="en-US" sz="1600" kern="1200" dirty="0" smtClean="0"/>
            <a:t>이 지휘하고 있으며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독자적인 기초자치단체 소속 경찰관들은 전체 경찰관수의 </a:t>
          </a:r>
          <a:r>
            <a:rPr lang="en-US" altLang="ko-KR" sz="1600" kern="1200" dirty="0" smtClean="0"/>
            <a:t>58% </a:t>
          </a:r>
          <a:r>
            <a:rPr lang="ko-KR" altLang="en-US" sz="1600" kern="1200" dirty="0" smtClean="0"/>
            <a:t>정도를 차지</a:t>
          </a:r>
          <a:endParaRPr lang="ko-KR" altLang="en-US" sz="1600" kern="1200" dirty="0"/>
        </a:p>
      </dsp:txBody>
      <dsp:txXfrm>
        <a:off x="40" y="571862"/>
        <a:ext cx="3908032" cy="4995900"/>
      </dsp:txXfrm>
    </dsp:sp>
    <dsp:sp modelId="{48AF23DF-8850-407B-8C52-14A78104A846}">
      <dsp:nvSpPr>
        <dsp:cNvPr id="0" name=""/>
        <dsp:cNvSpPr/>
      </dsp:nvSpPr>
      <dsp:spPr>
        <a:xfrm>
          <a:off x="4455198" y="48861"/>
          <a:ext cx="3908032" cy="52300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/>
            <a:t> </a:t>
          </a:r>
          <a:r>
            <a:rPr lang="ko-KR" altLang="en-US" sz="1300" b="1" kern="1200" dirty="0" smtClean="0"/>
            <a:t>주 경찰 및 연방경찰과 계약을 맺은 기초자치경찰</a:t>
          </a:r>
          <a:endParaRPr lang="ko-KR" altLang="en-US" sz="1300" b="1" kern="1200" dirty="0"/>
        </a:p>
      </dsp:txBody>
      <dsp:txXfrm>
        <a:off x="4455198" y="48861"/>
        <a:ext cx="3908032" cy="523001"/>
      </dsp:txXfrm>
    </dsp:sp>
    <dsp:sp modelId="{2D0C725F-18E6-49E6-9711-63C18E314ED3}">
      <dsp:nvSpPr>
        <dsp:cNvPr id="0" name=""/>
        <dsp:cNvSpPr/>
      </dsp:nvSpPr>
      <dsp:spPr>
        <a:xfrm>
          <a:off x="4455198" y="571862"/>
          <a:ext cx="3908032" cy="499590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300" kern="1200" dirty="0" smtClean="0"/>
            <a:t>603</a:t>
          </a:r>
          <a:r>
            <a:rPr lang="ko-KR" altLang="en-US" sz="1300" kern="1200" dirty="0" smtClean="0"/>
            <a:t>개의 기초자치경찰 중 독자적인 경찰조직을 운용하는 </a:t>
          </a:r>
          <a:r>
            <a:rPr lang="en-US" altLang="ko-KR" sz="1300" kern="1200" dirty="0" smtClean="0"/>
            <a:t>317</a:t>
          </a:r>
          <a:r>
            <a:rPr lang="ko-KR" altLang="en-US" sz="1300" kern="1200" dirty="0" smtClean="0"/>
            <a:t>개 조직을 제외한 기초자치단체에서 주 경찰 및 연방경찰과 계약을 맺고 경찰을 운용</a:t>
          </a:r>
          <a:endParaRPr lang="ko-KR" altLang="en-US" sz="1300" kern="1200" dirty="0"/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300" kern="1200" dirty="0" smtClean="0"/>
            <a:t>이 중 </a:t>
          </a:r>
          <a:r>
            <a:rPr lang="en-US" altLang="ko-KR" sz="1300" kern="1200" dirty="0" smtClean="0"/>
            <a:t>201</a:t>
          </a:r>
          <a:r>
            <a:rPr lang="ko-KR" altLang="en-US" sz="1300" kern="1200" dirty="0" smtClean="0"/>
            <a:t>개 자치단체는 연방경찰과 계약을 맺고</a:t>
          </a:r>
          <a:r>
            <a:rPr lang="en-US" altLang="ko-KR" sz="1300" kern="1200" dirty="0" smtClean="0"/>
            <a:t>, 85</a:t>
          </a:r>
          <a:r>
            <a:rPr lang="ko-KR" altLang="en-US" sz="1300" kern="1200" dirty="0" smtClean="0"/>
            <a:t>개는 </a:t>
          </a:r>
          <a:r>
            <a:rPr lang="ko-KR" altLang="en-US" sz="1300" kern="1200" dirty="0" err="1" smtClean="0"/>
            <a:t>온타리오</a:t>
          </a:r>
          <a:r>
            <a:rPr lang="ko-KR" altLang="en-US" sz="1300" kern="1200" dirty="0" smtClean="0"/>
            <a:t> 주 경찰과 계약을 맺은 경우</a:t>
          </a:r>
          <a:endParaRPr lang="ko-KR" altLang="en-US" sz="1300" kern="1200" dirty="0"/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300" kern="1200" dirty="0" smtClean="0"/>
            <a:t>연방경찰은 </a:t>
          </a:r>
          <a:r>
            <a:rPr lang="en-US" altLang="ko-KR" sz="1300" kern="1200" dirty="0" smtClean="0"/>
            <a:t>201</a:t>
          </a:r>
          <a:r>
            <a:rPr lang="ko-KR" altLang="en-US" sz="1300" kern="1200" dirty="0" smtClean="0"/>
            <a:t>개 자치단체에 </a:t>
          </a:r>
          <a:r>
            <a:rPr lang="en-US" altLang="ko-KR" sz="1300" kern="1200" dirty="0" smtClean="0"/>
            <a:t>4,036</a:t>
          </a:r>
          <a:r>
            <a:rPr lang="ko-KR" altLang="en-US" sz="1300" kern="1200" dirty="0" smtClean="0"/>
            <a:t>명의 연방경찰관을 파견하고 있으며</a:t>
          </a:r>
          <a:r>
            <a:rPr lang="en-US" altLang="ko-KR" sz="1300" kern="1200" dirty="0" smtClean="0"/>
            <a:t>, </a:t>
          </a:r>
          <a:r>
            <a:rPr lang="ko-KR" altLang="en-US" sz="1300" kern="1200" dirty="0" smtClean="0"/>
            <a:t>전체의 </a:t>
          </a:r>
          <a:r>
            <a:rPr lang="en-US" altLang="ko-KR" sz="1300" kern="1200" dirty="0" smtClean="0"/>
            <a:t>70% </a:t>
          </a:r>
          <a:r>
            <a:rPr lang="ko-KR" altLang="en-US" sz="1300" kern="1200" dirty="0" smtClean="0"/>
            <a:t>정도는 관할 인구 </a:t>
          </a:r>
          <a:r>
            <a:rPr lang="en-US" altLang="ko-KR" sz="1300" kern="1200" dirty="0" smtClean="0"/>
            <a:t>15,000</a:t>
          </a:r>
          <a:r>
            <a:rPr lang="ko-KR" altLang="en-US" sz="1300" kern="1200" dirty="0" smtClean="0"/>
            <a:t>명 미만의 기초자치단체와 계약을 맺은 경우</a:t>
          </a:r>
          <a:endParaRPr lang="en-US" altLang="ko-KR" sz="1300" kern="1200" dirty="0" smtClean="0"/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300" kern="1200" dirty="0" smtClean="0"/>
            <a:t>연방경찰 </a:t>
          </a:r>
          <a:r>
            <a:rPr lang="ko-KR" altLang="en-US" sz="1300" kern="1200" dirty="0" err="1" smtClean="0"/>
            <a:t>파견대와</a:t>
          </a:r>
          <a:r>
            <a:rPr lang="ko-KR" altLang="en-US" sz="1300" kern="1200" dirty="0" smtClean="0"/>
            <a:t> 계약을 맺은 경찰관서는 그 크기에 따라 다른 계급의 경찰간부에 의하여 지휘를 받는데</a:t>
          </a:r>
          <a:r>
            <a:rPr lang="en-US" altLang="ko-KR" sz="1300" kern="1200" dirty="0" smtClean="0"/>
            <a:t>, </a:t>
          </a:r>
          <a:r>
            <a:rPr lang="ko-KR" altLang="en-US" sz="1300" kern="1200" dirty="0" smtClean="0"/>
            <a:t>규모가 작은 경찰관서는 단 몇 명 정도의 경찰관으로 구성된 조직도 있음</a:t>
          </a:r>
          <a:r>
            <a:rPr lang="en-US" altLang="ko-KR" sz="1300" kern="1200" dirty="0" smtClean="0"/>
            <a:t>. </a:t>
          </a:r>
          <a:r>
            <a:rPr lang="ko-KR" altLang="en-US" sz="1300" kern="1200" dirty="0" smtClean="0"/>
            <a:t>이들의 역할은 형법</a:t>
          </a:r>
          <a:r>
            <a:rPr lang="en-US" altLang="ko-KR" sz="1300" kern="1200" dirty="0" smtClean="0"/>
            <a:t>, </a:t>
          </a:r>
          <a:r>
            <a:rPr lang="ko-KR" altLang="en-US" sz="1300" kern="1200" dirty="0" err="1" smtClean="0"/>
            <a:t>주법령과</a:t>
          </a:r>
          <a:r>
            <a:rPr lang="ko-KR" altLang="en-US" sz="1300" kern="1200" dirty="0" smtClean="0"/>
            <a:t> 자치법령 뿐만 아니라 마약통제법</a:t>
          </a:r>
          <a:r>
            <a:rPr lang="en-US" altLang="ko-KR" sz="1300" kern="1200" dirty="0" smtClean="0"/>
            <a:t>(Narcotics Control Act)</a:t>
          </a:r>
          <a:r>
            <a:rPr lang="ko-KR" altLang="en-US" sz="1300" kern="1200" dirty="0" smtClean="0"/>
            <a:t>과 같은 연방법을 집행</a:t>
          </a:r>
          <a:endParaRPr lang="en-US" altLang="ko-KR" sz="1300" kern="1200" dirty="0" smtClean="0"/>
        </a:p>
      </dsp:txBody>
      <dsp:txXfrm>
        <a:off x="4455198" y="571862"/>
        <a:ext cx="3908032" cy="49959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4A01E3-1BA1-4383-AE56-B3F5C081D501}">
      <dsp:nvSpPr>
        <dsp:cNvPr id="0" name=""/>
        <dsp:cNvSpPr/>
      </dsp:nvSpPr>
      <dsp:spPr>
        <a:xfrm>
          <a:off x="0" y="272565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/>
            <a:t>캐나다 시민권</a:t>
          </a:r>
          <a:r>
            <a:rPr lang="en-US" altLang="ko-KR" sz="2400" kern="1200" dirty="0" smtClean="0"/>
            <a:t> </a:t>
          </a:r>
          <a:r>
            <a:rPr lang="ko-KR" sz="2400" kern="1200" dirty="0" smtClean="0"/>
            <a:t>자</a:t>
          </a:r>
          <a:endParaRPr lang="en-US" sz="2400" kern="1200" dirty="0"/>
        </a:p>
      </dsp:txBody>
      <dsp:txXfrm>
        <a:off x="0" y="272565"/>
        <a:ext cx="2571749" cy="1543050"/>
      </dsp:txXfrm>
    </dsp:sp>
    <dsp:sp modelId="{B586A710-F5F7-49D4-BE0D-8B052FE10E75}">
      <dsp:nvSpPr>
        <dsp:cNvPr id="0" name=""/>
        <dsp:cNvSpPr/>
      </dsp:nvSpPr>
      <dsp:spPr>
        <a:xfrm>
          <a:off x="2828925" y="272565"/>
          <a:ext cx="2571749" cy="1543050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/>
            <a:t>좋은 성격</a:t>
          </a:r>
          <a:endParaRPr lang="en-US" altLang="ko-KR" sz="2400" kern="1200" dirty="0" smtClean="0"/>
        </a:p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(good character)</a:t>
          </a:r>
          <a:r>
            <a:rPr lang="ko-KR" sz="2400" kern="1200" dirty="0" smtClean="0"/>
            <a:t> </a:t>
          </a:r>
          <a:endParaRPr lang="en-US" sz="2400" kern="1200" dirty="0"/>
        </a:p>
      </dsp:txBody>
      <dsp:txXfrm>
        <a:off x="2828925" y="272565"/>
        <a:ext cx="2571749" cy="1543050"/>
      </dsp:txXfrm>
    </dsp:sp>
    <dsp:sp modelId="{621C9E4B-9CCA-488F-BC0D-7155ED1C209B}">
      <dsp:nvSpPr>
        <dsp:cNvPr id="0" name=""/>
        <dsp:cNvSpPr/>
      </dsp:nvSpPr>
      <dsp:spPr>
        <a:xfrm>
          <a:off x="5657849" y="272565"/>
          <a:ext cx="2571749" cy="1543050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/>
            <a:t>영어와 불어에 </a:t>
          </a:r>
          <a:endParaRPr lang="en-US" altLang="ko-KR" sz="2400" kern="1200" dirty="0" smtClean="0"/>
        </a:p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/>
            <a:t>능통</a:t>
          </a:r>
          <a:endParaRPr lang="en-US" sz="2400" kern="1200" dirty="0"/>
        </a:p>
      </dsp:txBody>
      <dsp:txXfrm>
        <a:off x="5657849" y="272565"/>
        <a:ext cx="2571749" cy="1543050"/>
      </dsp:txXfrm>
    </dsp:sp>
    <dsp:sp modelId="{C8A2CF22-3291-42ED-8D1B-769184C1267E}">
      <dsp:nvSpPr>
        <dsp:cNvPr id="0" name=""/>
        <dsp:cNvSpPr/>
      </dsp:nvSpPr>
      <dsp:spPr>
        <a:xfrm>
          <a:off x="0" y="2072791"/>
          <a:ext cx="2571749" cy="154305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 smtClean="0"/>
            <a:t>고등학교 졸업 및 이와 동등학력 이상의 교육을 받은 자</a:t>
          </a:r>
          <a:endParaRPr lang="en-US" sz="1800" kern="1200" dirty="0"/>
        </a:p>
      </dsp:txBody>
      <dsp:txXfrm>
        <a:off x="0" y="2072791"/>
        <a:ext cx="2571749" cy="1543050"/>
      </dsp:txXfrm>
    </dsp:sp>
    <dsp:sp modelId="{29A6531F-311E-48D6-AE5F-426BE0FCAE7E}">
      <dsp:nvSpPr>
        <dsp:cNvPr id="0" name=""/>
        <dsp:cNvSpPr/>
      </dsp:nvSpPr>
      <dsp:spPr>
        <a:xfrm>
          <a:off x="2828925" y="2072791"/>
          <a:ext cx="2571749" cy="1543050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/>
            <a:t>캐나다 운전면허증 </a:t>
          </a:r>
          <a:endParaRPr lang="en-US" altLang="ko-KR" sz="2000" kern="1200" dirty="0" smtClean="0"/>
        </a:p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/>
            <a:t>소지자</a:t>
          </a:r>
          <a:endParaRPr lang="en-US" sz="2000" kern="1200" dirty="0"/>
        </a:p>
      </dsp:txBody>
      <dsp:txXfrm>
        <a:off x="2828925" y="2072791"/>
        <a:ext cx="2571749" cy="1543050"/>
      </dsp:txXfrm>
    </dsp:sp>
    <dsp:sp modelId="{F3F81115-C480-4C80-83AC-AFAADA81CF2E}">
      <dsp:nvSpPr>
        <dsp:cNvPr id="0" name=""/>
        <dsp:cNvSpPr/>
      </dsp:nvSpPr>
      <dsp:spPr>
        <a:xfrm>
          <a:off x="5657849" y="2072791"/>
          <a:ext cx="2571749" cy="1543050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/>
            <a:t>지원 당시 </a:t>
          </a:r>
          <a:endParaRPr lang="en-US" altLang="ko-KR" sz="2400" kern="1200" dirty="0" smtClean="0"/>
        </a:p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/>
            <a:t>최소</a:t>
          </a:r>
          <a:r>
            <a:rPr lang="en-US" sz="2400" kern="1200" dirty="0" smtClean="0"/>
            <a:t>19</a:t>
          </a:r>
          <a:r>
            <a:rPr lang="ko-KR" sz="2400" kern="1200" dirty="0" smtClean="0"/>
            <a:t>세 이상</a:t>
          </a:r>
          <a:r>
            <a:rPr lang="en-US" sz="2400" kern="1200" dirty="0" smtClean="0"/>
            <a:t> </a:t>
          </a:r>
          <a:endParaRPr lang="ko-KR" sz="2400" kern="1200" dirty="0"/>
        </a:p>
      </dsp:txBody>
      <dsp:txXfrm>
        <a:off x="5657849" y="2072791"/>
        <a:ext cx="2571749" cy="1543050"/>
      </dsp:txXfrm>
    </dsp:sp>
    <dsp:sp modelId="{9BD2AB08-1CC8-419E-A9AD-BE3A0DC45A0D}">
      <dsp:nvSpPr>
        <dsp:cNvPr id="0" name=""/>
        <dsp:cNvSpPr/>
      </dsp:nvSpPr>
      <dsp:spPr>
        <a:xfrm>
          <a:off x="2828925" y="3873016"/>
          <a:ext cx="2571749" cy="154305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신체검사와 건강검진에 합격하고 캐나다 어느 지역이든 배치되어도 좋다는 서약한 자 </a:t>
          </a:r>
          <a:endParaRPr lang="ko-KR" altLang="en-US" sz="1800" kern="1200" dirty="0"/>
        </a:p>
      </dsp:txBody>
      <dsp:txXfrm>
        <a:off x="2828925" y="3873016"/>
        <a:ext cx="2571749" cy="154305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1EF10E-C87F-48EC-B1B2-21F5D7FEF303}">
      <dsp:nvSpPr>
        <dsp:cNvPr id="0" name=""/>
        <dsp:cNvSpPr/>
      </dsp:nvSpPr>
      <dsp:spPr>
        <a:xfrm>
          <a:off x="4252" y="2030935"/>
          <a:ext cx="1618505" cy="112270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체력측정</a:t>
          </a:r>
          <a:endParaRPr lang="ko-KR" altLang="en-US" sz="1600" b="1" kern="1200" dirty="0"/>
        </a:p>
      </dsp:txBody>
      <dsp:txXfrm>
        <a:off x="4252" y="2030935"/>
        <a:ext cx="1618505" cy="1122705"/>
      </dsp:txXfrm>
    </dsp:sp>
    <dsp:sp modelId="{993FD19F-931E-4630-B72D-B618A82800CD}">
      <dsp:nvSpPr>
        <dsp:cNvPr id="0" name=""/>
        <dsp:cNvSpPr/>
      </dsp:nvSpPr>
      <dsp:spPr>
        <a:xfrm>
          <a:off x="1460908" y="2030935"/>
          <a:ext cx="1618505" cy="112270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면접시험</a:t>
          </a:r>
          <a:endParaRPr lang="ko-KR" altLang="en-US" sz="1600" b="1" kern="1200" dirty="0"/>
        </a:p>
      </dsp:txBody>
      <dsp:txXfrm>
        <a:off x="1460908" y="2030935"/>
        <a:ext cx="1618505" cy="1122705"/>
      </dsp:txXfrm>
    </dsp:sp>
    <dsp:sp modelId="{42D6EF37-95F7-4F4F-AF8C-01BEE4ECA35C}">
      <dsp:nvSpPr>
        <dsp:cNvPr id="0" name=""/>
        <dsp:cNvSpPr/>
      </dsp:nvSpPr>
      <dsp:spPr>
        <a:xfrm>
          <a:off x="2917563" y="2030935"/>
          <a:ext cx="1618505" cy="112270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신원조사</a:t>
          </a:r>
          <a:endParaRPr lang="ko-KR" altLang="en-US" sz="1600" b="1" kern="1200" dirty="0"/>
        </a:p>
      </dsp:txBody>
      <dsp:txXfrm>
        <a:off x="2917563" y="2030935"/>
        <a:ext cx="1618505" cy="1122705"/>
      </dsp:txXfrm>
    </dsp:sp>
    <dsp:sp modelId="{3CF3DEE0-D7AC-4DE2-9A09-E5A4BBE400BD}">
      <dsp:nvSpPr>
        <dsp:cNvPr id="0" name=""/>
        <dsp:cNvSpPr/>
      </dsp:nvSpPr>
      <dsp:spPr>
        <a:xfrm>
          <a:off x="4374218" y="2030935"/>
          <a:ext cx="1618505" cy="112270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심리검사</a:t>
          </a:r>
          <a:endParaRPr lang="ko-KR" altLang="en-US" sz="1600" b="1" kern="1200" dirty="0"/>
        </a:p>
      </dsp:txBody>
      <dsp:txXfrm>
        <a:off x="4374218" y="2030935"/>
        <a:ext cx="1618505" cy="1122705"/>
      </dsp:txXfrm>
    </dsp:sp>
    <dsp:sp modelId="{ADA62E78-C962-4E43-82B4-388DB39F05A1}">
      <dsp:nvSpPr>
        <dsp:cNvPr id="0" name=""/>
        <dsp:cNvSpPr/>
      </dsp:nvSpPr>
      <dsp:spPr>
        <a:xfrm>
          <a:off x="5830873" y="2030935"/>
          <a:ext cx="1852218" cy="112270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최종  심사 </a:t>
          </a:r>
          <a:r>
            <a:rPr lang="en-US" altLang="ko-KR" sz="1200" b="1" kern="1200" dirty="0" smtClean="0"/>
            <a:t>(</a:t>
          </a:r>
          <a:r>
            <a:rPr lang="ko-KR" altLang="en-US" sz="1200" b="1" kern="1200" dirty="0" smtClean="0"/>
            <a:t>건강검진</a:t>
          </a:r>
          <a:r>
            <a:rPr lang="en-US" altLang="ko-KR" sz="1200" b="1" kern="1200" dirty="0" smtClean="0"/>
            <a:t>)</a:t>
          </a:r>
          <a:endParaRPr lang="ko-KR" sz="1200" b="1" kern="1200" dirty="0"/>
        </a:p>
      </dsp:txBody>
      <dsp:txXfrm>
        <a:off x="5830873" y="2030935"/>
        <a:ext cx="1852218" cy="1122705"/>
      </dsp:txXfrm>
    </dsp:sp>
    <dsp:sp modelId="{44A360E0-8ADC-4DFB-8515-56344935A6C4}">
      <dsp:nvSpPr>
        <dsp:cNvPr id="0" name=""/>
        <dsp:cNvSpPr/>
      </dsp:nvSpPr>
      <dsp:spPr>
        <a:xfrm>
          <a:off x="7521241" y="2030935"/>
          <a:ext cx="1618505" cy="112270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임시 해용</a:t>
          </a:r>
          <a:endParaRPr lang="ko-KR" sz="1600" b="1" kern="1200" dirty="0"/>
        </a:p>
      </dsp:txBody>
      <dsp:txXfrm>
        <a:off x="7521241" y="2030935"/>
        <a:ext cx="1618505" cy="112270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8CAAB2-E043-4DCF-9DE1-94DBD3C815E0}">
      <dsp:nvSpPr>
        <dsp:cNvPr id="0" name=""/>
        <dsp:cNvSpPr/>
      </dsp:nvSpPr>
      <dsp:spPr>
        <a:xfrm>
          <a:off x="0" y="213047"/>
          <a:ext cx="8229600" cy="8626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RCMP</a:t>
          </a:r>
          <a:r>
            <a:rPr lang="ko-KR" sz="1600" kern="1200" dirty="0" smtClean="0"/>
            <a:t>의 신임 경찰관 교육은 </a:t>
          </a:r>
          <a:r>
            <a:rPr lang="en-US" sz="1600" kern="1200" dirty="0" smtClean="0"/>
            <a:t>22</a:t>
          </a:r>
          <a:r>
            <a:rPr lang="ko-KR" sz="1600" kern="1200" dirty="0" smtClean="0"/>
            <a:t>주간 실시</a:t>
          </a:r>
          <a:endParaRPr lang="en-US" sz="1600" kern="1200" dirty="0"/>
        </a:p>
      </dsp:txBody>
      <dsp:txXfrm>
        <a:off x="0" y="213047"/>
        <a:ext cx="8229600" cy="862692"/>
      </dsp:txXfrm>
    </dsp:sp>
    <dsp:sp modelId="{ABFFB7BD-D7C0-44D8-B518-1C5E0E84DF25}">
      <dsp:nvSpPr>
        <dsp:cNvPr id="0" name=""/>
        <dsp:cNvSpPr/>
      </dsp:nvSpPr>
      <dsp:spPr>
        <a:xfrm>
          <a:off x="0" y="1121819"/>
          <a:ext cx="8229600" cy="862692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600" kern="1200" dirty="0" smtClean="0"/>
            <a:t>교육을 성공적으로 마치면 </a:t>
          </a:r>
          <a:r>
            <a:rPr lang="en-US" sz="1600" kern="1200" dirty="0" smtClean="0"/>
            <a:t>RCMP</a:t>
          </a:r>
          <a:r>
            <a:rPr lang="ko-KR" sz="1600" kern="1200" dirty="0" smtClean="0"/>
            <a:t>경찰관</a:t>
          </a:r>
          <a:r>
            <a:rPr lang="en-US" sz="1600" kern="1200" dirty="0" smtClean="0"/>
            <a:t>(Constable)</a:t>
          </a:r>
          <a:r>
            <a:rPr lang="ko-KR" sz="1600" kern="1200" dirty="0" smtClean="0"/>
            <a:t>로 임용되며</a:t>
          </a:r>
          <a:r>
            <a:rPr lang="en-US" sz="1600" kern="1200" dirty="0" smtClean="0"/>
            <a:t>,                             </a:t>
          </a:r>
          <a:r>
            <a:rPr lang="ko-KR" sz="1600" kern="1200" dirty="0" smtClean="0"/>
            <a:t>일선 경찰기관에 배치되어 </a:t>
          </a:r>
          <a:r>
            <a:rPr lang="en-US" sz="1600" kern="1200" dirty="0" smtClean="0"/>
            <a:t>6</a:t>
          </a:r>
          <a:r>
            <a:rPr lang="ko-KR" sz="1600" kern="1200" dirty="0" smtClean="0"/>
            <a:t>개원간의 현장교육</a:t>
          </a:r>
          <a:endParaRPr lang="ko-KR" sz="1600" kern="1200" dirty="0"/>
        </a:p>
      </dsp:txBody>
      <dsp:txXfrm>
        <a:off x="0" y="1121819"/>
        <a:ext cx="8229600" cy="862692"/>
      </dsp:txXfrm>
    </dsp:sp>
    <dsp:sp modelId="{1C8CFB48-BD6C-4678-9F6E-23864E374E6C}">
      <dsp:nvSpPr>
        <dsp:cNvPr id="0" name=""/>
        <dsp:cNvSpPr/>
      </dsp:nvSpPr>
      <dsp:spPr>
        <a:xfrm>
          <a:off x="0" y="2030591"/>
          <a:ext cx="8229600" cy="862692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600" kern="1200" dirty="0" smtClean="0"/>
            <a:t>교육을 마치고 순경에 임용되면서 </a:t>
          </a:r>
          <a:r>
            <a:rPr lang="en-US" sz="1600" kern="1200" dirty="0" smtClean="0"/>
            <a:t>3</a:t>
          </a:r>
          <a:r>
            <a:rPr lang="ko-KR" sz="1600" kern="1200" dirty="0" smtClean="0"/>
            <a:t>급 순경이 되며</a:t>
          </a:r>
          <a:r>
            <a:rPr lang="en-US" sz="1600" kern="1200" dirty="0" smtClean="0"/>
            <a:t>, 6</a:t>
          </a:r>
          <a:r>
            <a:rPr lang="ko-KR" sz="1600" kern="1200" dirty="0" smtClean="0"/>
            <a:t>개원의 현장교육을 마치면 </a:t>
          </a:r>
          <a:r>
            <a:rPr lang="en-US" altLang="ko-KR" sz="1600" kern="1200" dirty="0" smtClean="0"/>
            <a:t>         </a:t>
          </a:r>
          <a:r>
            <a:rPr lang="en-US" sz="1600" kern="1200" dirty="0" smtClean="0"/>
            <a:t>2</a:t>
          </a:r>
          <a:r>
            <a:rPr lang="ko-KR" sz="1600" kern="1200" dirty="0" smtClean="0"/>
            <a:t>급 순경으로 승급하고</a:t>
          </a:r>
          <a:r>
            <a:rPr lang="en-US" sz="1600" kern="1200" dirty="0" smtClean="0"/>
            <a:t>, </a:t>
          </a:r>
          <a:r>
            <a:rPr lang="ko-KR" sz="1600" kern="1200" dirty="0" smtClean="0"/>
            <a:t>견습기간이 완전히 끝나면 </a:t>
          </a:r>
          <a:r>
            <a:rPr lang="en-US" sz="1600" kern="1200" dirty="0" smtClean="0"/>
            <a:t>1</a:t>
          </a:r>
          <a:r>
            <a:rPr lang="ko-KR" sz="1600" kern="1200" dirty="0" smtClean="0"/>
            <a:t>급 순경</a:t>
          </a:r>
          <a:r>
            <a:rPr lang="ko-KR" altLang="en-US" sz="1600" kern="1200" dirty="0" smtClean="0"/>
            <a:t>이 됨</a:t>
          </a:r>
          <a:endParaRPr lang="en-US" altLang="ko-KR" sz="1600" kern="1200" dirty="0" smtClean="0"/>
        </a:p>
      </dsp:txBody>
      <dsp:txXfrm>
        <a:off x="0" y="2030591"/>
        <a:ext cx="8229600" cy="862692"/>
      </dsp:txXfrm>
    </dsp:sp>
    <dsp:sp modelId="{A0862518-77D5-4634-BF05-B9AB4146C042}">
      <dsp:nvSpPr>
        <dsp:cNvPr id="0" name=""/>
        <dsp:cNvSpPr/>
      </dsp:nvSpPr>
      <dsp:spPr>
        <a:xfrm>
          <a:off x="0" y="2939364"/>
          <a:ext cx="8229600" cy="862692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600" kern="1200" dirty="0" smtClean="0"/>
            <a:t>토론토경찰학교</a:t>
          </a:r>
          <a:r>
            <a:rPr lang="en-US" sz="1600" kern="1200" dirty="0" smtClean="0"/>
            <a:t>(Charles O. Bick College)</a:t>
          </a:r>
          <a:r>
            <a:rPr lang="ko-KR" sz="1600" kern="1200" dirty="0" smtClean="0"/>
            <a:t>에서 </a:t>
          </a:r>
          <a:r>
            <a:rPr lang="en-US" sz="1600" kern="1200" dirty="0" smtClean="0"/>
            <a:t>2</a:t>
          </a:r>
          <a:r>
            <a:rPr lang="ko-KR" sz="1600" kern="1200" dirty="0" smtClean="0"/>
            <a:t>주간의 오리엔테이션 교육</a:t>
          </a:r>
          <a:r>
            <a:rPr lang="ko-KR" altLang="en-US" sz="1600" kern="1200" dirty="0" smtClean="0"/>
            <a:t>을 받음</a:t>
          </a:r>
          <a:r>
            <a:rPr lang="en-US" altLang="ko-KR" sz="1600" kern="1200" dirty="0" smtClean="0"/>
            <a:t>.</a:t>
          </a:r>
          <a:r>
            <a:rPr lang="ko-KR" altLang="en-US" sz="1600" kern="1200" dirty="0" smtClean="0"/>
            <a:t> </a:t>
          </a:r>
          <a:r>
            <a:rPr lang="ko-KR" sz="1600" kern="1200" dirty="0" smtClean="0"/>
            <a:t>여기서는 제복착용과 제식동작 경찰예절</a:t>
          </a:r>
          <a:r>
            <a:rPr lang="en-US" sz="1600" kern="1200" dirty="0" smtClean="0"/>
            <a:t>, </a:t>
          </a:r>
          <a:r>
            <a:rPr lang="ko-KR" sz="1600" kern="1200" dirty="0" smtClean="0"/>
            <a:t>체력훈련 등 경찰에 필요한 기초적인 내용을 교육</a:t>
          </a:r>
          <a:endParaRPr lang="ko-KR" sz="1600" kern="1200" dirty="0"/>
        </a:p>
      </dsp:txBody>
      <dsp:txXfrm>
        <a:off x="0" y="2939364"/>
        <a:ext cx="8229600" cy="862692"/>
      </dsp:txXfrm>
    </dsp:sp>
    <dsp:sp modelId="{4FD6D1C5-C9DF-420B-8F17-589DE7D43F3E}">
      <dsp:nvSpPr>
        <dsp:cNvPr id="0" name=""/>
        <dsp:cNvSpPr/>
      </dsp:nvSpPr>
      <dsp:spPr>
        <a:xfrm>
          <a:off x="0" y="3848136"/>
          <a:ext cx="8229600" cy="862692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600" kern="1200" dirty="0" smtClean="0"/>
            <a:t>그 후 </a:t>
          </a:r>
          <a:r>
            <a:rPr lang="ko-KR" sz="1600" kern="1200" dirty="0" err="1" smtClean="0"/>
            <a:t>오타와에</a:t>
          </a:r>
          <a:r>
            <a:rPr lang="ko-KR" sz="1600" kern="1200" dirty="0" smtClean="0"/>
            <a:t> 있는 </a:t>
          </a:r>
          <a:r>
            <a:rPr lang="ko-KR" sz="1600" kern="1200" dirty="0" err="1" smtClean="0"/>
            <a:t>온타리오</a:t>
          </a:r>
          <a:r>
            <a:rPr lang="ko-KR" sz="1600" kern="1200" dirty="0" smtClean="0"/>
            <a:t> 경찰학교</a:t>
          </a:r>
          <a:r>
            <a:rPr lang="en-US" sz="1600" kern="1200" dirty="0" smtClean="0"/>
            <a:t>(Ontario Police College)</a:t>
          </a:r>
          <a:r>
            <a:rPr lang="ko-KR" sz="1600" kern="1200" dirty="0" smtClean="0"/>
            <a:t>에서 신임순경 </a:t>
          </a:r>
          <a:r>
            <a:rPr lang="en-US" altLang="ko-KR" sz="1600" kern="1200" dirty="0" smtClean="0"/>
            <a:t>          </a:t>
          </a:r>
          <a:r>
            <a:rPr lang="ko-KR" sz="1600" kern="1200" dirty="0" smtClean="0"/>
            <a:t>기본교육을 받</a:t>
          </a:r>
          <a:r>
            <a:rPr lang="ko-KR" altLang="en-US" sz="1600" kern="1200" dirty="0" smtClean="0"/>
            <a:t>음</a:t>
          </a:r>
          <a:r>
            <a:rPr lang="en-US" sz="1600" kern="1200" dirty="0" smtClean="0"/>
            <a:t>.  </a:t>
          </a:r>
          <a:r>
            <a:rPr lang="ko-KR" sz="1600" kern="1200" dirty="0" smtClean="0"/>
            <a:t>토론토 경찰학교에 돌아와 기본교육에 대한 보충교육을 받</a:t>
          </a:r>
          <a:r>
            <a:rPr lang="ko-KR" altLang="en-US" sz="1600" kern="1200" dirty="0" smtClean="0"/>
            <a:t>음</a:t>
          </a:r>
          <a:r>
            <a:rPr lang="en-US" sz="1600" kern="1200" dirty="0" smtClean="0"/>
            <a:t> </a:t>
          </a:r>
          <a:endParaRPr lang="ko-KR" sz="1600" kern="1200" dirty="0"/>
        </a:p>
      </dsp:txBody>
      <dsp:txXfrm>
        <a:off x="0" y="3848136"/>
        <a:ext cx="8229600" cy="862692"/>
      </dsp:txXfrm>
    </dsp:sp>
    <dsp:sp modelId="{F0CBB286-7DD4-4F85-97B4-56045757713F}">
      <dsp:nvSpPr>
        <dsp:cNvPr id="0" name=""/>
        <dsp:cNvSpPr/>
      </dsp:nvSpPr>
      <dsp:spPr>
        <a:xfrm>
          <a:off x="0" y="4756908"/>
          <a:ext cx="8229600" cy="86269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600" kern="1200" dirty="0" smtClean="0"/>
            <a:t>현장실습교육은 </a:t>
          </a:r>
          <a:r>
            <a:rPr lang="en-US" sz="1600" kern="1200" dirty="0" smtClean="0"/>
            <a:t>10</a:t>
          </a:r>
          <a:r>
            <a:rPr lang="ko-KR" sz="1600" kern="1200" dirty="0" smtClean="0"/>
            <a:t>주간 실시되며 교실에서 배운 내용들을 현장에서 실습을 통해 </a:t>
          </a:r>
          <a:r>
            <a:rPr lang="en-US" altLang="ko-KR" sz="1600" kern="1200" dirty="0" smtClean="0"/>
            <a:t>       </a:t>
          </a:r>
          <a:r>
            <a:rPr lang="ko-KR" sz="1600" kern="1200" dirty="0" smtClean="0"/>
            <a:t>적용해보는 기회를 가지며</a:t>
          </a:r>
          <a:r>
            <a:rPr lang="en-US" altLang="ko-KR" sz="1600" kern="1200" dirty="0" smtClean="0"/>
            <a:t>,</a:t>
          </a:r>
          <a:r>
            <a:rPr lang="en-US" sz="1600" kern="1200" dirty="0" smtClean="0"/>
            <a:t> </a:t>
          </a:r>
          <a:r>
            <a:rPr lang="ko-KR" sz="1600" kern="1200" dirty="0" smtClean="0"/>
            <a:t>교육생들은 </a:t>
          </a:r>
          <a:r>
            <a:rPr lang="en-US" sz="1600" kern="1200" dirty="0" smtClean="0"/>
            <a:t>16</a:t>
          </a:r>
          <a:r>
            <a:rPr lang="ko-KR" sz="1600" kern="1200" dirty="0" smtClean="0"/>
            <a:t>개 경찰서와 </a:t>
          </a:r>
          <a:r>
            <a:rPr lang="ko-KR" sz="1600" kern="1200" dirty="0" err="1" smtClean="0"/>
            <a:t>교통과에서</a:t>
          </a:r>
          <a:r>
            <a:rPr lang="ko-KR" sz="1600" kern="1200" dirty="0" smtClean="0"/>
            <a:t> 교육을 받</a:t>
          </a:r>
          <a:r>
            <a:rPr lang="ko-KR" altLang="en-US" sz="1600" kern="1200" dirty="0" smtClean="0"/>
            <a:t>음</a:t>
          </a:r>
          <a:endParaRPr lang="ko-KR" sz="1600" kern="1200" dirty="0"/>
        </a:p>
      </dsp:txBody>
      <dsp:txXfrm>
        <a:off x="0" y="4756908"/>
        <a:ext cx="8229600" cy="8626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DD4BE1-61C0-4EF9-A2E9-B1C10EBB106C}">
      <dsp:nvSpPr>
        <dsp:cNvPr id="0" name=""/>
        <dsp:cNvSpPr/>
      </dsp:nvSpPr>
      <dsp:spPr>
        <a:xfrm rot="10800000">
          <a:off x="793802" y="930826"/>
          <a:ext cx="3179857" cy="10459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76200" rIns="142240" bIns="762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HY동녘M" pitchFamily="18" charset="-127"/>
              <a:ea typeface="HY동녘M" pitchFamily="18" charset="-127"/>
            </a:rPr>
            <a:t>Ⅴ.</a:t>
          </a:r>
          <a:r>
            <a:rPr lang="ko-KR" altLang="en-US" sz="2000" kern="1200" dirty="0" smtClean="0">
              <a:latin typeface="HY동녘M" pitchFamily="18" charset="-127"/>
              <a:ea typeface="HY동녘M" pitchFamily="18" charset="-127"/>
            </a:rPr>
            <a:t>캐나다 경찰의 인사관리</a:t>
          </a:r>
          <a:endParaRPr lang="ko-KR" sz="2000" kern="1200" dirty="0">
            <a:latin typeface="HY동녘M" pitchFamily="18" charset="-127"/>
            <a:ea typeface="HY동녘M" pitchFamily="18" charset="-127"/>
          </a:endParaRPr>
        </a:p>
      </dsp:txBody>
      <dsp:txXfrm rot="10800000">
        <a:off x="793802" y="930826"/>
        <a:ext cx="3179857" cy="1045923"/>
      </dsp:txXfrm>
    </dsp:sp>
    <dsp:sp modelId="{BFD76298-D266-40F8-AC61-8DFFBD9DE738}">
      <dsp:nvSpPr>
        <dsp:cNvPr id="0" name=""/>
        <dsp:cNvSpPr/>
      </dsp:nvSpPr>
      <dsp:spPr>
        <a:xfrm>
          <a:off x="44644" y="1110346"/>
          <a:ext cx="702794" cy="7618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F9863-A581-4950-84AD-BF423B991B85}">
      <dsp:nvSpPr>
        <dsp:cNvPr id="0" name=""/>
        <dsp:cNvSpPr/>
      </dsp:nvSpPr>
      <dsp:spPr>
        <a:xfrm rot="10800000">
          <a:off x="831785" y="2311676"/>
          <a:ext cx="3102841" cy="10006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76200" rIns="142240" bIns="762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HY동녘M" pitchFamily="18" charset="-127"/>
              <a:ea typeface="HY동녘M" pitchFamily="18" charset="-127"/>
            </a:rPr>
            <a:t>Ⅵ.</a:t>
          </a:r>
          <a:r>
            <a:rPr lang="ko-KR" altLang="en-US" sz="2000" kern="1200" dirty="0" smtClean="0">
              <a:latin typeface="HY동녘M" pitchFamily="18" charset="-127"/>
              <a:ea typeface="HY동녘M" pitchFamily="18" charset="-127"/>
            </a:rPr>
            <a:t>한국경찰  시스템과 다른 점</a:t>
          </a:r>
          <a:endParaRPr lang="ko-KR" sz="2000" kern="1200" dirty="0">
            <a:latin typeface="HY동녘M" pitchFamily="18" charset="-127"/>
            <a:ea typeface="HY동녘M" pitchFamily="18" charset="-127"/>
          </a:endParaRPr>
        </a:p>
      </dsp:txBody>
      <dsp:txXfrm rot="10800000">
        <a:off x="831785" y="2311676"/>
        <a:ext cx="3102841" cy="1000692"/>
      </dsp:txXfrm>
    </dsp:sp>
    <dsp:sp modelId="{965B4EF3-150E-4049-907A-61F1839DB917}">
      <dsp:nvSpPr>
        <dsp:cNvPr id="0" name=""/>
        <dsp:cNvSpPr/>
      </dsp:nvSpPr>
      <dsp:spPr>
        <a:xfrm>
          <a:off x="72011" y="2448271"/>
          <a:ext cx="716458" cy="7869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2F18D-2512-48BD-8042-5F750F1A6D52}">
      <dsp:nvSpPr>
        <dsp:cNvPr id="0" name=""/>
        <dsp:cNvSpPr/>
      </dsp:nvSpPr>
      <dsp:spPr>
        <a:xfrm rot="10800000">
          <a:off x="1960573" y="3664987"/>
          <a:ext cx="1935087" cy="564740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60960" rIns="113792" bIns="60960" numCol="1" spcCol="1270" anchor="ctr" anchorCtr="0">
          <a:noAutofit/>
        </a:bodyPr>
        <a:lstStyle/>
        <a:p>
          <a:pPr lvl="0" algn="l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동녘M" pitchFamily="18" charset="-127"/>
              <a:ea typeface="HY동녘M" pitchFamily="18" charset="-127"/>
            </a:rPr>
            <a:t>참고문헌</a:t>
          </a:r>
          <a:endParaRPr lang="ko-KR" sz="1600" kern="1200" dirty="0">
            <a:latin typeface="HY동녘M" pitchFamily="18" charset="-127"/>
            <a:ea typeface="HY동녘M" pitchFamily="18" charset="-127"/>
          </a:endParaRPr>
        </a:p>
      </dsp:txBody>
      <dsp:txXfrm rot="10800000">
        <a:off x="1960573" y="3664987"/>
        <a:ext cx="1935087" cy="564740"/>
      </dsp:txXfrm>
    </dsp:sp>
    <dsp:sp modelId="{CDAB258B-A761-4C34-A9A7-C66452B31C29}">
      <dsp:nvSpPr>
        <dsp:cNvPr id="0" name=""/>
        <dsp:cNvSpPr/>
      </dsp:nvSpPr>
      <dsp:spPr>
        <a:xfrm>
          <a:off x="1296142" y="3736996"/>
          <a:ext cx="588423" cy="5348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8EBB3D-775C-4C2F-9B5D-75F5B57DDC99}">
      <dsp:nvSpPr>
        <dsp:cNvPr id="0" name=""/>
        <dsp:cNvSpPr/>
      </dsp:nvSpPr>
      <dsp:spPr>
        <a:xfrm>
          <a:off x="3489980" y="1255028"/>
          <a:ext cx="1607776" cy="160797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C145F7-7074-4BDC-AE26-0A7574BB8E93}">
      <dsp:nvSpPr>
        <dsp:cNvPr id="0" name=""/>
        <dsp:cNvSpPr/>
      </dsp:nvSpPr>
      <dsp:spPr>
        <a:xfrm>
          <a:off x="3259144" y="0"/>
          <a:ext cx="2069448" cy="9858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경찰의 </a:t>
          </a:r>
          <a:r>
            <a:rPr lang="ko-KR" altLang="en-US" sz="1800" b="1" kern="1200" dirty="0" smtClean="0"/>
            <a:t>수사권</a:t>
          </a:r>
          <a:r>
            <a:rPr lang="ko-KR" altLang="en-US" sz="1800" kern="1200" dirty="0" smtClean="0"/>
            <a:t> 권한이 꽤 막강한 편</a:t>
          </a:r>
          <a:endParaRPr lang="ko-KR" altLang="en-US" sz="700" kern="1200" dirty="0"/>
        </a:p>
      </dsp:txBody>
      <dsp:txXfrm>
        <a:off x="3259144" y="0"/>
        <a:ext cx="2069448" cy="985882"/>
      </dsp:txXfrm>
    </dsp:sp>
    <dsp:sp modelId="{DD837130-9274-4B70-9B3A-708255583E06}">
      <dsp:nvSpPr>
        <dsp:cNvPr id="0" name=""/>
        <dsp:cNvSpPr/>
      </dsp:nvSpPr>
      <dsp:spPr>
        <a:xfrm>
          <a:off x="3961594" y="1481780"/>
          <a:ext cx="1607776" cy="160797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DA3EB3-D1A5-48E8-A9A9-D1BA3975F956}">
      <dsp:nvSpPr>
        <dsp:cNvPr id="0" name=""/>
        <dsp:cNvSpPr/>
      </dsp:nvSpPr>
      <dsp:spPr>
        <a:xfrm>
          <a:off x="5742253" y="658562"/>
          <a:ext cx="2549010" cy="8691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4</a:t>
          </a:r>
          <a:r>
            <a:rPr lang="ko-KR" sz="1800" b="1" kern="1200" dirty="0" smtClean="0"/>
            <a:t>개 경찰제도</a:t>
          </a:r>
          <a:r>
            <a:rPr lang="ko-KR" sz="1800" kern="1200" dirty="0" smtClean="0"/>
            <a:t>가 존재함</a:t>
          </a:r>
          <a:r>
            <a:rPr lang="en-US" sz="1800" kern="1200" dirty="0" smtClean="0"/>
            <a:t> – </a:t>
          </a:r>
          <a:r>
            <a:rPr lang="ko-KR" sz="1800" kern="1200" dirty="0" smtClean="0"/>
            <a:t>연방경찰</a:t>
          </a:r>
          <a:r>
            <a:rPr lang="en-US" altLang="ko-KR" sz="1800" kern="1200" dirty="0" smtClean="0"/>
            <a:t>,</a:t>
          </a:r>
          <a:r>
            <a:rPr lang="ko-KR" sz="1800" kern="1200" dirty="0" smtClean="0"/>
            <a:t>시경</a:t>
          </a:r>
          <a:r>
            <a:rPr lang="en-US" sz="1800" kern="1200" dirty="0" smtClean="0"/>
            <a:t>, </a:t>
          </a:r>
          <a:r>
            <a:rPr lang="ko-KR" sz="1800" kern="1200" dirty="0" smtClean="0"/>
            <a:t>대중교통 경찰</a:t>
          </a:r>
          <a:r>
            <a:rPr lang="en-US" sz="1800" kern="1200" dirty="0" smtClean="0"/>
            <a:t>, </a:t>
          </a:r>
          <a:r>
            <a:rPr lang="ko-KR" sz="1800" kern="1200" dirty="0" smtClean="0"/>
            <a:t>보안관</a:t>
          </a:r>
          <a:endParaRPr lang="ko-KR" sz="1800" kern="1200" dirty="0"/>
        </a:p>
      </dsp:txBody>
      <dsp:txXfrm>
        <a:off x="5742253" y="658562"/>
        <a:ext cx="2549010" cy="869137"/>
      </dsp:txXfrm>
    </dsp:sp>
    <dsp:sp modelId="{DBBF89C7-650E-48EB-B05A-3DD15FDD8546}">
      <dsp:nvSpPr>
        <dsp:cNvPr id="0" name=""/>
        <dsp:cNvSpPr/>
      </dsp:nvSpPr>
      <dsp:spPr>
        <a:xfrm>
          <a:off x="4077488" y="1991974"/>
          <a:ext cx="1607776" cy="160797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C674A28-CC95-41BF-BB27-4049C81DF291}">
      <dsp:nvSpPr>
        <dsp:cNvPr id="0" name=""/>
        <dsp:cNvSpPr/>
      </dsp:nvSpPr>
      <dsp:spPr>
        <a:xfrm>
          <a:off x="5999994" y="2148679"/>
          <a:ext cx="1920890" cy="11584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 smtClean="0"/>
            <a:t>인구가 많은</a:t>
          </a:r>
          <a:r>
            <a:rPr lang="en-US" altLang="ko-KR" sz="1800" kern="1200" dirty="0" smtClean="0"/>
            <a:t>  </a:t>
          </a:r>
          <a:r>
            <a:rPr lang="ko-KR" sz="1800" kern="1200" dirty="0" smtClean="0"/>
            <a:t>도시 또는 재원이 풍부한 도시에는 </a:t>
          </a:r>
          <a:r>
            <a:rPr lang="ko-KR" sz="1800" b="1" kern="1200" dirty="0" smtClean="0">
              <a:solidFill>
                <a:schemeClr val="tx1"/>
              </a:solidFill>
            </a:rPr>
            <a:t>시경제도</a:t>
          </a:r>
          <a:r>
            <a:rPr lang="ko-KR" sz="1800" kern="1200" dirty="0" smtClean="0"/>
            <a:t>를 이용</a:t>
          </a:r>
          <a:endParaRPr lang="ko-KR" sz="1800" kern="1200" dirty="0"/>
        </a:p>
      </dsp:txBody>
      <dsp:txXfrm>
        <a:off x="5999994" y="2148679"/>
        <a:ext cx="1920890" cy="1158411"/>
      </dsp:txXfrm>
    </dsp:sp>
    <dsp:sp modelId="{1A457112-1A3A-4C8B-BE76-C1678E35A861}">
      <dsp:nvSpPr>
        <dsp:cNvPr id="0" name=""/>
        <dsp:cNvSpPr/>
      </dsp:nvSpPr>
      <dsp:spPr>
        <a:xfrm>
          <a:off x="3751244" y="2401116"/>
          <a:ext cx="1607776" cy="160797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12A690-7398-43AC-BFEC-1E6002ACC486}">
      <dsp:nvSpPr>
        <dsp:cNvPr id="0" name=""/>
        <dsp:cNvSpPr/>
      </dsp:nvSpPr>
      <dsp:spPr>
        <a:xfrm>
          <a:off x="720079" y="2880316"/>
          <a:ext cx="1842244" cy="10598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b="1" kern="1200" dirty="0" smtClean="0"/>
            <a:t>대중교통 경찰</a:t>
          </a:r>
          <a:r>
            <a:rPr lang="ko-KR" sz="1800" kern="1200" dirty="0" smtClean="0"/>
            <a:t>의 권한은 대중교통시설과 그 주변 정도로 제한</a:t>
          </a:r>
          <a:r>
            <a:rPr lang="en-US" sz="1800" kern="1200" dirty="0" smtClean="0"/>
            <a:t>. </a:t>
          </a:r>
          <a:r>
            <a:rPr lang="ko-KR" sz="1800" kern="1200" dirty="0" smtClean="0"/>
            <a:t>이들도 경찰이므로 </a:t>
          </a:r>
          <a:r>
            <a:rPr lang="ko-KR" sz="1800" b="1" kern="1200" dirty="0" smtClean="0"/>
            <a:t>수사권이나 체포</a:t>
          </a:r>
          <a:r>
            <a:rPr lang="en-US" altLang="ko-KR" sz="1800" b="1" kern="1200" dirty="0" smtClean="0"/>
            <a:t> </a:t>
          </a:r>
          <a:r>
            <a:rPr lang="ko-KR" sz="1800" b="1" kern="1200" dirty="0" smtClean="0"/>
            <a:t>권한</a:t>
          </a:r>
          <a:r>
            <a:rPr lang="en-US" altLang="ko-KR" sz="1800" b="1" kern="1200" dirty="0" smtClean="0"/>
            <a:t> </a:t>
          </a:r>
          <a:r>
            <a:rPr lang="ko-KR" altLang="en-US" sz="1800" kern="1200" dirty="0" smtClean="0"/>
            <a:t>보유</a:t>
          </a:r>
          <a:endParaRPr lang="ko-KR" sz="1800" kern="1200" dirty="0"/>
        </a:p>
      </dsp:txBody>
      <dsp:txXfrm>
        <a:off x="720079" y="2880316"/>
        <a:ext cx="1842244" cy="1059823"/>
      </dsp:txXfrm>
    </dsp:sp>
    <dsp:sp modelId="{E7B265CB-821B-4050-8834-025703F5A6FA}">
      <dsp:nvSpPr>
        <dsp:cNvPr id="0" name=""/>
        <dsp:cNvSpPr/>
      </dsp:nvSpPr>
      <dsp:spPr>
        <a:xfrm>
          <a:off x="3228716" y="2401116"/>
          <a:ext cx="1607776" cy="160797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8D9BBD-8E6A-40FE-9EDD-AB0E77382D23}">
      <dsp:nvSpPr>
        <dsp:cNvPr id="0" name=""/>
        <dsp:cNvSpPr/>
      </dsp:nvSpPr>
      <dsp:spPr>
        <a:xfrm>
          <a:off x="899480" y="501712"/>
          <a:ext cx="1842244" cy="10598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b="1" kern="1200" dirty="0" smtClean="0"/>
            <a:t>보안관</a:t>
          </a:r>
          <a:r>
            <a:rPr lang="ko-KR" sz="1800" kern="1200" dirty="0" smtClean="0"/>
            <a:t>은 선량한 일반인들과 만날 일이 거의 없</a:t>
          </a:r>
          <a:r>
            <a:rPr lang="ko-KR" altLang="en-US" sz="1800" kern="1200" dirty="0" smtClean="0"/>
            <a:t>음</a:t>
          </a:r>
          <a:endParaRPr lang="ko-KR" sz="1800" kern="1200" dirty="0"/>
        </a:p>
      </dsp:txBody>
      <dsp:txXfrm>
        <a:off x="899480" y="501712"/>
        <a:ext cx="1842244" cy="1059823"/>
      </dsp:txXfrm>
    </dsp:sp>
    <dsp:sp modelId="{315D7C75-EA65-4CF6-BB41-93245FB652BA}">
      <dsp:nvSpPr>
        <dsp:cNvPr id="0" name=""/>
        <dsp:cNvSpPr/>
      </dsp:nvSpPr>
      <dsp:spPr>
        <a:xfrm>
          <a:off x="2902471" y="1991974"/>
          <a:ext cx="1607776" cy="160797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0C3075-B123-470A-8FD8-95B340C84817}">
      <dsp:nvSpPr>
        <dsp:cNvPr id="0" name=""/>
        <dsp:cNvSpPr/>
      </dsp:nvSpPr>
      <dsp:spPr>
        <a:xfrm>
          <a:off x="4646839" y="4212413"/>
          <a:ext cx="2840499" cy="3248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캐나다는 경찰이 상당히   </a:t>
          </a:r>
          <a:r>
            <a:rPr lang="ko-KR" altLang="en-US" sz="1800" b="1" kern="1200" dirty="0" smtClean="0"/>
            <a:t>권위적인 역사</a:t>
          </a:r>
          <a:r>
            <a:rPr lang="ko-KR" altLang="en-US" sz="1800" kern="1200" dirty="0" smtClean="0"/>
            <a:t>를 가진 집단</a:t>
          </a:r>
          <a:endParaRPr lang="ko-KR" altLang="en-US" sz="1800" kern="1200" dirty="0"/>
        </a:p>
      </dsp:txBody>
      <dsp:txXfrm>
        <a:off x="4646839" y="4212413"/>
        <a:ext cx="2840499" cy="324864"/>
      </dsp:txXfrm>
    </dsp:sp>
    <dsp:sp modelId="{F6BD4E02-F946-4FD2-910F-0484BC4EFE0B}">
      <dsp:nvSpPr>
        <dsp:cNvPr id="0" name=""/>
        <dsp:cNvSpPr/>
      </dsp:nvSpPr>
      <dsp:spPr>
        <a:xfrm>
          <a:off x="3018365" y="1481780"/>
          <a:ext cx="1607776" cy="160797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872A0E-97B5-49F7-8E14-7EBF91CA6291}">
      <dsp:nvSpPr>
        <dsp:cNvPr id="0" name=""/>
        <dsp:cNvSpPr/>
      </dsp:nvSpPr>
      <dsp:spPr>
        <a:xfrm>
          <a:off x="1078315" y="936588"/>
          <a:ext cx="1741758" cy="10844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sz="5300" kern="1200" dirty="0"/>
        </a:p>
      </dsp:txBody>
      <dsp:txXfrm>
        <a:off x="1078315" y="936588"/>
        <a:ext cx="1741758" cy="10844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283604-507C-46AD-BB52-544BFE081F6B}">
      <dsp:nvSpPr>
        <dsp:cNvPr id="0" name=""/>
        <dsp:cNvSpPr/>
      </dsp:nvSpPr>
      <dsp:spPr>
        <a:xfrm rot="5400000">
          <a:off x="5117710" y="-1994291"/>
          <a:ext cx="1555091" cy="569182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총독</a:t>
          </a:r>
          <a:r>
            <a:rPr lang="en-US" altLang="ko-KR" sz="1600" kern="1200" dirty="0" smtClean="0"/>
            <a:t>(</a:t>
          </a:r>
          <a:r>
            <a:rPr lang="ko-KR" altLang="en-US" sz="1600" kern="1200" dirty="0" smtClean="0"/>
            <a:t>임기</a:t>
          </a:r>
          <a:r>
            <a:rPr lang="en-US" altLang="ko-KR" sz="1600" kern="1200" dirty="0" smtClean="0"/>
            <a:t>5</a:t>
          </a:r>
          <a:r>
            <a:rPr lang="ko-KR" altLang="en-US" sz="1600" kern="1200" dirty="0" smtClean="0"/>
            <a:t>년</a:t>
          </a:r>
          <a:r>
            <a:rPr lang="en-US" altLang="ko-KR" sz="1600" kern="1200" dirty="0" smtClean="0"/>
            <a:t>) : </a:t>
          </a:r>
          <a:r>
            <a:rPr lang="ko-KR" altLang="en-US" sz="1600" kern="1200" dirty="0" smtClean="0"/>
            <a:t>캐나다의 대표로서 많은 의례적인       역할 수행</a:t>
          </a:r>
          <a:r>
            <a:rPr lang="en-US" altLang="ko-KR" sz="1600" kern="1200" dirty="0" smtClean="0"/>
            <a:t>.</a:t>
          </a:r>
          <a:r>
            <a:rPr lang="ko-KR" altLang="en-US" sz="1600" kern="1200" dirty="0" smtClean="0"/>
            <a:t> 의장 기능 담당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권한 </a:t>
          </a:r>
          <a:r>
            <a:rPr lang="en-US" altLang="ko-KR" sz="1600" kern="1200" dirty="0" smtClean="0"/>
            <a:t>: </a:t>
          </a:r>
          <a:r>
            <a:rPr lang="ko-KR" altLang="en-US" sz="1600" kern="1200" dirty="0" smtClean="0"/>
            <a:t>각료 및 상원의원 임명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법률안의 재가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의회소집 및 해산권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군 통수권 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외교사절의 접수 </a:t>
          </a:r>
          <a:endParaRPr lang="ko-KR" altLang="en-US" sz="1600" kern="1200" dirty="0"/>
        </a:p>
      </dsp:txBody>
      <dsp:txXfrm rot="5400000">
        <a:off x="5117710" y="-1994291"/>
        <a:ext cx="1555091" cy="5691821"/>
      </dsp:txXfrm>
    </dsp:sp>
    <dsp:sp modelId="{0C97696F-F339-4373-9F85-D1397E017529}">
      <dsp:nvSpPr>
        <dsp:cNvPr id="0" name=""/>
        <dsp:cNvSpPr/>
      </dsp:nvSpPr>
      <dsp:spPr>
        <a:xfrm>
          <a:off x="1430" y="809"/>
          <a:ext cx="2936054" cy="16725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입헌군주제와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내각 책임제</a:t>
          </a:r>
          <a:endParaRPr lang="ko-KR" altLang="en-US" sz="2800" kern="1200" dirty="0"/>
        </a:p>
      </dsp:txBody>
      <dsp:txXfrm>
        <a:off x="1430" y="809"/>
        <a:ext cx="2936054" cy="1672595"/>
      </dsp:txXfrm>
    </dsp:sp>
    <dsp:sp modelId="{AC151FC2-E4EE-40C2-BFCC-D2CA590D76BC}">
      <dsp:nvSpPr>
        <dsp:cNvPr id="0" name=""/>
        <dsp:cNvSpPr/>
      </dsp:nvSpPr>
      <dsp:spPr>
        <a:xfrm rot="5400000">
          <a:off x="5108735" y="-372094"/>
          <a:ext cx="1500691" cy="5848927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지역 간의 동등한 대표성에 초점</a:t>
          </a:r>
          <a:r>
            <a:rPr lang="en-US" altLang="ko-KR" sz="1600" kern="1200" dirty="0" smtClean="0"/>
            <a:t>. </a:t>
          </a:r>
          <a:r>
            <a:rPr lang="ko-KR" altLang="en-US" sz="1600" b="1" u="sng" kern="1200" dirty="0" smtClean="0"/>
            <a:t>주도권 하원</a:t>
          </a:r>
          <a:r>
            <a:rPr lang="en-US" altLang="ko-KR" sz="1600" b="1" u="sng" kern="1200" dirty="0" smtClean="0"/>
            <a:t>&gt;</a:t>
          </a:r>
          <a:r>
            <a:rPr lang="ko-KR" altLang="en-US" sz="1600" b="1" u="sng" kern="1200" dirty="0" smtClean="0"/>
            <a:t>상원</a:t>
          </a:r>
          <a:endParaRPr lang="ko-KR" altLang="en-US" sz="1600" b="1" u="sng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smtClean="0"/>
            <a:t>상원의 거부권은 번복될 수 없음</a:t>
          </a:r>
          <a:r>
            <a:rPr lang="en-US" altLang="ko-KR" sz="1600" kern="1200" smtClean="0"/>
            <a:t>.</a:t>
          </a:r>
          <a:r>
            <a:rPr lang="ko-KR" altLang="en-US" sz="1600" kern="1200" smtClean="0"/>
            <a:t> </a:t>
          </a:r>
          <a:r>
            <a:rPr lang="en-US" altLang="ko-KR" sz="1600" kern="1200" smtClean="0"/>
            <a:t>(</a:t>
          </a:r>
          <a:r>
            <a:rPr lang="ko-KR" altLang="en-US" sz="1600" kern="1200" smtClean="0"/>
            <a:t>예외</a:t>
          </a:r>
          <a:r>
            <a:rPr lang="en-US" altLang="ko-KR" sz="1600" kern="1200" smtClean="0"/>
            <a:t>) </a:t>
          </a:r>
          <a:r>
            <a:rPr lang="ko-KR" altLang="en-US" sz="1600" kern="1200" smtClean="0"/>
            <a:t>헌법개정안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정부제출안</a:t>
          </a:r>
          <a:r>
            <a:rPr lang="en-US" altLang="ko-KR" sz="1600" kern="1200" dirty="0" smtClean="0"/>
            <a:t>:</a:t>
          </a:r>
          <a:r>
            <a:rPr lang="ko-KR" altLang="en-US" sz="1600" kern="1200" dirty="0" smtClean="0"/>
            <a:t> </a:t>
          </a:r>
          <a:r>
            <a:rPr lang="ko-KR" altLang="en-US" sz="1600" b="1" kern="1200" dirty="0" smtClean="0"/>
            <a:t>하원</a:t>
          </a:r>
          <a:r>
            <a:rPr lang="ko-KR" altLang="en-US" sz="1600" kern="1200" dirty="0" smtClean="0"/>
            <a:t>에 먼저 제출</a:t>
          </a:r>
          <a:r>
            <a:rPr lang="en-US" altLang="ko-KR" sz="1600" kern="1200" dirty="0" smtClean="0"/>
            <a:t>. 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세금</a:t>
          </a:r>
          <a:r>
            <a:rPr lang="en-US" altLang="ko-KR" sz="1600" kern="1200" dirty="0" smtClean="0"/>
            <a:t>,</a:t>
          </a:r>
          <a:r>
            <a:rPr lang="ko-KR" altLang="en-US" sz="1600" kern="1200" dirty="0" smtClean="0"/>
            <a:t>공공 지출에 관한 재정관련 법률안</a:t>
          </a:r>
          <a:r>
            <a:rPr lang="en-US" altLang="ko-KR" sz="1600" kern="1200" dirty="0" smtClean="0"/>
            <a:t>:</a:t>
          </a:r>
          <a:r>
            <a:rPr lang="ko-KR" altLang="en-US" sz="1600" kern="1200" dirty="0" smtClean="0"/>
            <a:t> </a:t>
          </a:r>
          <a:r>
            <a:rPr lang="ko-KR" altLang="en-US" sz="1600" b="1" kern="1200" dirty="0" smtClean="0"/>
            <a:t>하원</a:t>
          </a:r>
          <a:r>
            <a:rPr lang="ko-KR" altLang="en-US" sz="1600" kern="1200" dirty="0" smtClean="0"/>
            <a:t>에만 제출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 rot="5400000">
        <a:off x="5108735" y="-372094"/>
        <a:ext cx="1500691" cy="5848927"/>
      </dsp:txXfrm>
    </dsp:sp>
    <dsp:sp modelId="{9D57D500-3038-4A56-9616-DEAB34965BF8}">
      <dsp:nvSpPr>
        <dsp:cNvPr id="0" name=""/>
        <dsp:cNvSpPr/>
      </dsp:nvSpPr>
      <dsp:spPr>
        <a:xfrm>
          <a:off x="1430" y="1764834"/>
          <a:ext cx="2933187" cy="157034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의회 민주주의</a:t>
          </a:r>
          <a:endParaRPr lang="ko-KR" altLang="en-US" sz="2800" kern="1200" dirty="0"/>
        </a:p>
      </dsp:txBody>
      <dsp:txXfrm>
        <a:off x="1430" y="1764834"/>
        <a:ext cx="2933187" cy="1570342"/>
      </dsp:txXfrm>
    </dsp:sp>
    <dsp:sp modelId="{BE20B9DA-1794-48BE-ADD7-CFF9EFB75D86}">
      <dsp:nvSpPr>
        <dsp:cNvPr id="0" name=""/>
        <dsp:cNvSpPr/>
      </dsp:nvSpPr>
      <dsp:spPr>
        <a:xfrm rot="5400000">
          <a:off x="5117483" y="1462407"/>
          <a:ext cx="1500691" cy="5834292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smtClean="0"/>
            <a:t>10</a:t>
          </a:r>
          <a:r>
            <a:rPr lang="ko-KR" altLang="en-US" sz="1600" kern="1200" dirty="0" smtClean="0"/>
            <a:t>개의 주와 </a:t>
          </a:r>
          <a:r>
            <a:rPr lang="en-US" altLang="ko-KR" sz="1600" kern="1200" dirty="0" smtClean="0"/>
            <a:t>3</a:t>
          </a:r>
          <a:r>
            <a:rPr lang="ko-KR" altLang="en-US" sz="1600" kern="1200" dirty="0" smtClean="0"/>
            <a:t>개의 준 주</a:t>
          </a:r>
          <a:r>
            <a:rPr lang="en-US" altLang="ko-KR" sz="1600" kern="1200" dirty="0" smtClean="0"/>
            <a:t>. 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헌법은 </a:t>
          </a:r>
          <a:r>
            <a:rPr lang="ko-KR" altLang="en-US" sz="1600" b="1" kern="1200" dirty="0" smtClean="0"/>
            <a:t>중앙정부</a:t>
          </a:r>
          <a:r>
            <a:rPr lang="ko-KR" altLang="en-US" sz="1600" kern="1200" dirty="0" smtClean="0"/>
            <a:t>에 최고의 권한을 부여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연방정부와 주정부는 각자에 </a:t>
          </a:r>
          <a:r>
            <a:rPr lang="ko-KR" altLang="en-US" sz="1600" u="sng" kern="1200" dirty="0" smtClean="0"/>
            <a:t>상당한 자치권</a:t>
          </a:r>
          <a:r>
            <a:rPr lang="ko-KR" altLang="en-US" sz="1600" kern="1200" dirty="0" smtClean="0"/>
            <a:t>이 부여됨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각기 주들은 주 의회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주 정부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주 수상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부 총독을 유지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지방자치단체</a:t>
          </a:r>
          <a:r>
            <a:rPr lang="en-US" altLang="ko-KR" sz="1600" kern="1200" dirty="0" smtClean="0"/>
            <a:t>:</a:t>
          </a:r>
          <a:r>
            <a:rPr lang="ko-KR" altLang="en-US" sz="1600" kern="1200" dirty="0" smtClean="0"/>
            <a:t> 시</a:t>
          </a:r>
          <a:r>
            <a:rPr lang="en-US" altLang="ko-KR" sz="1600" kern="1200" dirty="0" smtClean="0"/>
            <a:t>(City)</a:t>
          </a:r>
          <a:r>
            <a:rPr lang="ko-KR" altLang="en-US" sz="1600" kern="1200" dirty="0" smtClean="0"/>
            <a:t>나 면</a:t>
          </a:r>
          <a:r>
            <a:rPr lang="en-US" altLang="ko-KR" sz="1600" kern="1200" dirty="0" smtClean="0"/>
            <a:t>(Town) </a:t>
          </a:r>
          <a:r>
            <a:rPr lang="ko-KR" altLang="en-US" sz="1600" kern="1200" dirty="0" smtClean="0"/>
            <a:t>종류 </a:t>
          </a:r>
          <a:r>
            <a:rPr lang="en-US" altLang="ko-KR" sz="1600" kern="1200" dirty="0" smtClean="0"/>
            <a:t>3</a:t>
          </a:r>
          <a:r>
            <a:rPr lang="ko-KR" altLang="en-US" sz="1600" kern="1200" dirty="0" smtClean="0"/>
            <a:t>가지 </a:t>
          </a:r>
          <a:endParaRPr lang="ko-KR" altLang="en-US" sz="1600" kern="1200" dirty="0"/>
        </a:p>
      </dsp:txBody>
      <dsp:txXfrm rot="5400000">
        <a:off x="5117483" y="1462407"/>
        <a:ext cx="1500691" cy="5834292"/>
      </dsp:txXfrm>
    </dsp:sp>
    <dsp:sp modelId="{0F8A65AD-FABC-42C4-8D36-6CDF366557C5}">
      <dsp:nvSpPr>
        <dsp:cNvPr id="0" name=""/>
        <dsp:cNvSpPr/>
      </dsp:nvSpPr>
      <dsp:spPr>
        <a:xfrm>
          <a:off x="1430" y="3431334"/>
          <a:ext cx="2936054" cy="175243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연방제도 및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지방자치</a:t>
          </a:r>
          <a:endParaRPr lang="ko-KR" altLang="en-US" sz="2800" kern="1200" dirty="0"/>
        </a:p>
      </dsp:txBody>
      <dsp:txXfrm>
        <a:off x="1430" y="3431334"/>
        <a:ext cx="2936054" cy="17524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B6A9AE-C262-4C22-9B08-E034B4DB8416}">
      <dsp:nvSpPr>
        <dsp:cNvPr id="0" name=""/>
        <dsp:cNvSpPr/>
      </dsp:nvSpPr>
      <dsp:spPr>
        <a:xfrm rot="5400000">
          <a:off x="4797299" y="-1914464"/>
          <a:ext cx="1215170" cy="535249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외교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국방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국제무역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화폐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금융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공해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저작권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국세 등의 국가적 차원의 과제 보유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주들간의 운송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통신에 관한 관할권을 보유</a:t>
          </a:r>
          <a:endParaRPr lang="ko-KR" altLang="en-US" sz="1800" kern="1200" dirty="0"/>
        </a:p>
      </dsp:txBody>
      <dsp:txXfrm rot="5400000">
        <a:off x="4797299" y="-1914464"/>
        <a:ext cx="1215170" cy="5352494"/>
      </dsp:txXfrm>
    </dsp:sp>
    <dsp:sp modelId="{BAA1EE8A-970A-45B3-AE48-89CCF33914C2}">
      <dsp:nvSpPr>
        <dsp:cNvPr id="0" name=""/>
        <dsp:cNvSpPr/>
      </dsp:nvSpPr>
      <dsp:spPr>
        <a:xfrm>
          <a:off x="156891" y="2301"/>
          <a:ext cx="2571746" cy="1518962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연방정부</a:t>
          </a:r>
          <a:endParaRPr lang="ko-KR" altLang="en-US" sz="3600" kern="1200" dirty="0"/>
        </a:p>
      </dsp:txBody>
      <dsp:txXfrm>
        <a:off x="156891" y="2301"/>
        <a:ext cx="2571746" cy="1518962"/>
      </dsp:txXfrm>
    </dsp:sp>
    <dsp:sp modelId="{108C6397-D964-4375-8889-60AC527FC3F4}">
      <dsp:nvSpPr>
        <dsp:cNvPr id="0" name=""/>
        <dsp:cNvSpPr/>
      </dsp:nvSpPr>
      <dsp:spPr>
        <a:xfrm rot="5400000">
          <a:off x="4797269" y="-319553"/>
          <a:ext cx="1215170" cy="535249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지역사업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지방자치제도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주세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주법의 집행과 주형무소의 관리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지역 내 재산권과 시민권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지방법원의 설치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교육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의료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혼인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노동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사회보장 등을 관할</a:t>
          </a:r>
          <a:endParaRPr lang="ko-KR" altLang="en-US" sz="1600" kern="1200" dirty="0"/>
        </a:p>
      </dsp:txBody>
      <dsp:txXfrm rot="5400000">
        <a:off x="4797269" y="-319553"/>
        <a:ext cx="1215170" cy="5352494"/>
      </dsp:txXfrm>
    </dsp:sp>
    <dsp:sp modelId="{C25E4DCF-DEE3-4C9A-89F2-BB10C0B74AE9}">
      <dsp:nvSpPr>
        <dsp:cNvPr id="0" name=""/>
        <dsp:cNvSpPr/>
      </dsp:nvSpPr>
      <dsp:spPr>
        <a:xfrm>
          <a:off x="156891" y="1597212"/>
          <a:ext cx="2571716" cy="1518962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주정부</a:t>
          </a:r>
          <a:endParaRPr lang="ko-KR" altLang="en-US" sz="3600" kern="1200" dirty="0"/>
        </a:p>
      </dsp:txBody>
      <dsp:txXfrm>
        <a:off x="156891" y="1597212"/>
        <a:ext cx="2571716" cy="1518962"/>
      </dsp:txXfrm>
    </dsp:sp>
    <dsp:sp modelId="{2116082F-38E4-425D-97FF-F7DE24E27CF0}">
      <dsp:nvSpPr>
        <dsp:cNvPr id="0" name=""/>
        <dsp:cNvSpPr/>
      </dsp:nvSpPr>
      <dsp:spPr>
        <a:xfrm rot="5400000">
          <a:off x="4858127" y="1198053"/>
          <a:ext cx="1365146" cy="547774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초</a:t>
          </a:r>
          <a:r>
            <a:rPr lang="en-US" altLang="ko-KR" sz="1600" kern="1200" dirty="0" smtClean="0"/>
            <a:t>.</a:t>
          </a:r>
          <a:r>
            <a:rPr lang="ko-KR" altLang="en-US" sz="1600" kern="1200" dirty="0" smtClean="0"/>
            <a:t>중등교육</a:t>
          </a:r>
          <a:r>
            <a:rPr lang="en-US" altLang="ko-KR" sz="1600" kern="1200" dirty="0" smtClean="0"/>
            <a:t>,  </a:t>
          </a:r>
          <a:r>
            <a:rPr lang="ko-KR" altLang="en-US" sz="1600" kern="1200" dirty="0" smtClean="0"/>
            <a:t>건설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관할구역의 세부관리와 주민의 각종 서비스 및 기본적인 공익사업 등을 담당</a:t>
          </a:r>
          <a:r>
            <a:rPr lang="en-US" altLang="ko-KR" sz="1600" kern="1200" dirty="0" smtClean="0"/>
            <a:t>. 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연방과 주는 </a:t>
          </a:r>
          <a:r>
            <a:rPr lang="ko-KR" altLang="en-US" sz="1600" b="1" kern="1200" dirty="0" smtClean="0"/>
            <a:t>대등관계</a:t>
          </a:r>
          <a:r>
            <a:rPr lang="ko-KR" altLang="en-US" sz="1600" kern="1200" dirty="0" smtClean="0"/>
            <a:t>이나 주는 자치단체를 주법에 따라 비교적 </a:t>
          </a:r>
          <a:r>
            <a:rPr lang="ko-KR" altLang="en-US" sz="1600" b="1" kern="1200" dirty="0" smtClean="0"/>
            <a:t>강하게 통제</a:t>
          </a:r>
          <a:r>
            <a:rPr lang="ko-KR" altLang="en-US" sz="1600" kern="1200" dirty="0" smtClean="0"/>
            <a:t>함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 rot="5400000">
        <a:off x="4858127" y="1198053"/>
        <a:ext cx="1365146" cy="5477742"/>
      </dsp:txXfrm>
    </dsp:sp>
    <dsp:sp modelId="{A5B4D4A2-69BE-4FCE-8C5F-A4000C4E0AED}">
      <dsp:nvSpPr>
        <dsp:cNvPr id="0" name=""/>
        <dsp:cNvSpPr/>
      </dsp:nvSpPr>
      <dsp:spPr>
        <a:xfrm>
          <a:off x="156891" y="3192122"/>
          <a:ext cx="2571746" cy="1518962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100000"/>
            </a:lnSpc>
            <a:spcBef>
              <a:spcPct val="0"/>
            </a:spcBef>
            <a:spcAft>
              <a:spcPts val="544"/>
            </a:spcAft>
          </a:pPr>
          <a:r>
            <a:rPr lang="ko-KR" altLang="en-US" sz="3200" kern="1200" dirty="0" smtClean="0"/>
            <a:t>지방자치</a:t>
          </a:r>
          <a:endParaRPr lang="en-US" altLang="ko-KR" sz="3200" kern="1200" dirty="0" smtClean="0"/>
        </a:p>
        <a:p>
          <a:pPr lvl="0" algn="ctr" defTabSz="1422400" latinLnBrk="1">
            <a:lnSpc>
              <a:spcPct val="100000"/>
            </a:lnSpc>
            <a:spcBef>
              <a:spcPct val="0"/>
            </a:spcBef>
            <a:spcAft>
              <a:spcPts val="544"/>
            </a:spcAft>
          </a:pPr>
          <a:r>
            <a:rPr lang="ko-KR" altLang="en-US" sz="3200" kern="1200" dirty="0" smtClean="0"/>
            <a:t>단체</a:t>
          </a:r>
          <a:endParaRPr lang="ko-KR" altLang="en-US" sz="3200" kern="1200" dirty="0"/>
        </a:p>
      </dsp:txBody>
      <dsp:txXfrm>
        <a:off x="156891" y="3192122"/>
        <a:ext cx="2571746" cy="15189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F474AF-82F0-485C-B791-A190CDF6BAF2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EBE8891-CAB0-4351-958B-18BED5C72993}">
      <dsp:nvSpPr>
        <dsp:cNvPr id="0" name=""/>
        <dsp:cNvSpPr/>
      </dsp:nvSpPr>
      <dsp:spPr>
        <a:xfrm>
          <a:off x="183356" y="1219199"/>
          <a:ext cx="1828800" cy="162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연방경찰</a:t>
          </a:r>
          <a:endParaRPr lang="ko-KR" altLang="en-US" sz="3000" kern="1200" dirty="0"/>
        </a:p>
      </dsp:txBody>
      <dsp:txXfrm>
        <a:off x="183356" y="1219199"/>
        <a:ext cx="1828800" cy="1625600"/>
      </dsp:txXfrm>
    </dsp:sp>
    <dsp:sp modelId="{AD4207FA-3CCF-4449-9F80-760830F8D0A6}">
      <dsp:nvSpPr>
        <dsp:cNvPr id="0" name=""/>
        <dsp:cNvSpPr/>
      </dsp:nvSpPr>
      <dsp:spPr>
        <a:xfrm>
          <a:off x="2133600" y="1219199"/>
          <a:ext cx="1828800" cy="16256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주 경찰</a:t>
          </a:r>
          <a:endParaRPr lang="ko-KR" altLang="en-US" sz="3000" kern="1200" dirty="0"/>
        </a:p>
      </dsp:txBody>
      <dsp:txXfrm>
        <a:off x="2133600" y="1219199"/>
        <a:ext cx="1828800" cy="1625600"/>
      </dsp:txXfrm>
    </dsp:sp>
    <dsp:sp modelId="{BF389CE0-3FE0-4119-8177-69020168D587}">
      <dsp:nvSpPr>
        <dsp:cNvPr id="0" name=""/>
        <dsp:cNvSpPr/>
      </dsp:nvSpPr>
      <dsp:spPr>
        <a:xfrm>
          <a:off x="4083843" y="1219199"/>
          <a:ext cx="1828800" cy="16256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시</a:t>
          </a:r>
          <a:r>
            <a:rPr lang="en-US" altLang="ko-KR" sz="3000" kern="1200" dirty="0" smtClean="0"/>
            <a:t>.</a:t>
          </a:r>
          <a:r>
            <a:rPr lang="ko-KR" altLang="en-US" sz="3000" kern="1200" dirty="0" smtClean="0"/>
            <a:t>군 자치경찰</a:t>
          </a:r>
          <a:endParaRPr lang="ko-KR" altLang="en-US" sz="3000" kern="1200" dirty="0"/>
        </a:p>
      </dsp:txBody>
      <dsp:txXfrm>
        <a:off x="4083843" y="1219199"/>
        <a:ext cx="1828800" cy="16256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677A45-F9AB-4762-B272-2678D3CC3676}">
      <dsp:nvSpPr>
        <dsp:cNvPr id="0" name=""/>
        <dsp:cNvSpPr/>
      </dsp:nvSpPr>
      <dsp:spPr>
        <a:xfrm rot="16200000">
          <a:off x="-1060549" y="1061744"/>
          <a:ext cx="4569371" cy="2445881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chemeClr val="tx1"/>
              </a:solidFill>
            </a:rPr>
            <a:t>연방경찰</a:t>
          </a:r>
          <a:r>
            <a:rPr lang="en-US" altLang="ko-KR" sz="1800" b="1" kern="1200" dirty="0" smtClean="0">
              <a:solidFill>
                <a:schemeClr val="tx1"/>
              </a:solidFill>
            </a:rPr>
            <a:t>, </a:t>
          </a:r>
          <a:r>
            <a:rPr lang="ko-KR" altLang="en-US" sz="1800" b="1" kern="1200" dirty="0" smtClean="0">
              <a:solidFill>
                <a:schemeClr val="tx1"/>
              </a:solidFill>
            </a:rPr>
            <a:t>주 경찰</a:t>
          </a:r>
          <a:r>
            <a:rPr lang="en-US" altLang="ko-KR" sz="1800" b="1" kern="1200" dirty="0" smtClean="0">
              <a:solidFill>
                <a:schemeClr val="tx1"/>
              </a:solidFill>
            </a:rPr>
            <a:t>,</a:t>
          </a:r>
        </a:p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chemeClr val="tx1"/>
              </a:solidFill>
            </a:rPr>
            <a:t>시</a:t>
          </a:r>
          <a:r>
            <a:rPr lang="en-US" altLang="ko-KR" sz="1800" b="1" kern="1200" dirty="0" smtClean="0">
              <a:solidFill>
                <a:schemeClr val="tx1"/>
              </a:solidFill>
            </a:rPr>
            <a:t>․</a:t>
          </a:r>
          <a:r>
            <a:rPr lang="ko-KR" altLang="en-US" sz="1800" b="1" kern="1200" dirty="0" smtClean="0">
              <a:solidFill>
                <a:schemeClr val="tx1"/>
              </a:solidFill>
            </a:rPr>
            <a:t>군 단위 자치경찰</a:t>
          </a:r>
          <a:r>
            <a:rPr lang="ko-KR" altLang="en-US" sz="1800" b="1" kern="1200" dirty="0" smtClean="0"/>
            <a:t>로 구분</a:t>
          </a:r>
          <a:endParaRPr lang="ko-KR" altLang="en-US" sz="1800" b="1" kern="1200" dirty="0"/>
        </a:p>
        <a:p>
          <a:pPr marL="171450" lvl="1" indent="-171450" algn="l" defTabSz="7112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solidFill>
                <a:schemeClr val="tx1"/>
              </a:solidFill>
            </a:rPr>
            <a:t>시</a:t>
          </a:r>
          <a:r>
            <a:rPr lang="en-US" altLang="ko-KR" sz="1600" kern="1200" dirty="0" smtClean="0">
              <a:solidFill>
                <a:schemeClr val="tx1"/>
              </a:solidFill>
            </a:rPr>
            <a:t>․</a:t>
          </a:r>
          <a:r>
            <a:rPr lang="ko-KR" altLang="en-US" sz="1600" kern="1200" dirty="0" smtClean="0">
              <a:solidFill>
                <a:schemeClr val="tx1"/>
              </a:solidFill>
            </a:rPr>
            <a:t>군 단위의 독립된 자치경찰을 기본</a:t>
          </a:r>
          <a:r>
            <a:rPr lang="en-US" altLang="ko-KR" sz="1600" kern="1200" dirty="0" smtClean="0">
              <a:solidFill>
                <a:schemeClr val="tx1"/>
              </a:solidFill>
            </a:rPr>
            <a:t>, </a:t>
          </a:r>
          <a:r>
            <a:rPr lang="ko-KR" altLang="en-US" sz="1600" kern="1200" dirty="0" smtClean="0">
              <a:solidFill>
                <a:schemeClr val="tx1"/>
              </a:solidFill>
            </a:rPr>
            <a:t>광역단위에서 주 경찰과 연방경찰이 지원하는 형태로 경찰활동</a:t>
          </a:r>
          <a:endParaRPr lang="ko-KR" altLang="en-US" sz="1600" kern="1200" dirty="0">
            <a:solidFill>
              <a:schemeClr val="tx1"/>
            </a:solidFill>
          </a:endParaRPr>
        </a:p>
      </dsp:txBody>
      <dsp:txXfrm rot="16200000">
        <a:off x="-1060549" y="1061744"/>
        <a:ext cx="4569371" cy="24458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9ECF8C-52D0-4074-BD25-90430FCB46D6}">
      <dsp:nvSpPr>
        <dsp:cNvPr id="0" name=""/>
        <dsp:cNvSpPr/>
      </dsp:nvSpPr>
      <dsp:spPr>
        <a:xfrm>
          <a:off x="0" y="0"/>
          <a:ext cx="7704856" cy="1555372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국립경찰청</a:t>
          </a:r>
          <a:r>
            <a:rPr lang="en-US" altLang="ko-KR" sz="2800" kern="1200" dirty="0" smtClean="0"/>
            <a:t>(RCMP : Royal Canadian Mounted Police)</a:t>
          </a:r>
          <a:r>
            <a:rPr lang="ko-KR" altLang="en-US" sz="2800" kern="1200" dirty="0" smtClean="0"/>
            <a:t>이라고 번역할 수 있는 </a:t>
          </a:r>
          <a:r>
            <a:rPr lang="ko-KR" altLang="en-US" sz="2800" b="1" kern="1200" dirty="0" smtClean="0"/>
            <a:t>국립경찰</a:t>
          </a:r>
          <a:r>
            <a:rPr lang="ko-KR" altLang="en-US" sz="2800" kern="1200" dirty="0" smtClean="0"/>
            <a:t> </a:t>
          </a:r>
          <a:endParaRPr lang="ko-KR" altLang="en-US" sz="2800" kern="1200" dirty="0"/>
        </a:p>
      </dsp:txBody>
      <dsp:txXfrm>
        <a:off x="0" y="0"/>
        <a:ext cx="7704856" cy="1555372"/>
      </dsp:txXfrm>
    </dsp:sp>
    <dsp:sp modelId="{ADA783D0-59B2-42D4-92DB-376F610585B3}">
      <dsp:nvSpPr>
        <dsp:cNvPr id="0" name=""/>
        <dsp:cNvSpPr/>
      </dsp:nvSpPr>
      <dsp:spPr>
        <a:xfrm>
          <a:off x="3762" y="1555372"/>
          <a:ext cx="2565777" cy="3266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err="1" smtClean="0"/>
            <a:t>공안부</a:t>
          </a:r>
          <a:r>
            <a:rPr lang="ko-KR" altLang="en-US" sz="2400" kern="1200" dirty="0" smtClean="0"/>
            <a:t> 장관의 </a:t>
          </a:r>
          <a:endParaRPr lang="en-US" altLang="ko-KR" sz="2400" kern="1200" dirty="0" smtClean="0"/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직속기관</a:t>
          </a:r>
          <a:endParaRPr lang="en-US" altLang="ko-KR" sz="2400" kern="1200" dirty="0" smtClean="0"/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최고 지휘자는 </a:t>
          </a:r>
          <a:endParaRPr lang="en-US" altLang="ko-KR" sz="2400" kern="1200" dirty="0" smtClean="0"/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경찰청장</a:t>
          </a:r>
          <a:endParaRPr lang="ko-KR" altLang="en-US" sz="2400" b="1" kern="1200" dirty="0"/>
        </a:p>
      </dsp:txBody>
      <dsp:txXfrm>
        <a:off x="3762" y="1555372"/>
        <a:ext cx="2565777" cy="3266282"/>
      </dsp:txXfrm>
    </dsp:sp>
    <dsp:sp modelId="{874FB077-6B16-414D-B546-18EC21DC55DC}">
      <dsp:nvSpPr>
        <dsp:cNvPr id="0" name=""/>
        <dsp:cNvSpPr/>
      </dsp:nvSpPr>
      <dsp:spPr>
        <a:xfrm>
          <a:off x="2569539" y="1555372"/>
          <a:ext cx="2565777" cy="3266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주 임무 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/>
            <a:t>:</a:t>
          </a:r>
          <a:r>
            <a:rPr lang="ko-KR" altLang="en-US" sz="2800" b="1" kern="1200" dirty="0" smtClean="0"/>
            <a:t>연방의회가 제정한 법 집행</a:t>
          </a:r>
          <a:endParaRPr lang="ko-KR" altLang="en-US" sz="2800" b="1" kern="1200" dirty="0"/>
        </a:p>
      </dsp:txBody>
      <dsp:txXfrm>
        <a:off x="2569539" y="1555372"/>
        <a:ext cx="2565777" cy="3266282"/>
      </dsp:txXfrm>
    </dsp:sp>
    <dsp:sp modelId="{28AE3017-8E8B-45CD-84CA-095C3A6EE7FC}">
      <dsp:nvSpPr>
        <dsp:cNvPr id="0" name=""/>
        <dsp:cNvSpPr/>
      </dsp:nvSpPr>
      <dsp:spPr>
        <a:xfrm>
          <a:off x="5135316" y="1555372"/>
          <a:ext cx="2565777" cy="3266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주 경찰이 담당하기 어려운 범죄를 담당</a:t>
          </a:r>
          <a:r>
            <a:rPr lang="ko-KR" altLang="en-US" sz="1800" kern="1200" dirty="0" smtClean="0"/>
            <a:t>하고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연방수사기관의 역할과 함께 자치경찰을 운영하기 어려운 </a:t>
          </a:r>
          <a:r>
            <a:rPr lang="ko-KR" altLang="en-US" sz="1800" b="1" kern="1200" dirty="0" smtClean="0"/>
            <a:t>시</a:t>
          </a:r>
          <a:r>
            <a:rPr lang="en-US" altLang="ko-KR" sz="1800" b="1" kern="1200" dirty="0" smtClean="0"/>
            <a:t>․</a:t>
          </a:r>
          <a:r>
            <a:rPr lang="ko-KR" altLang="en-US" sz="1800" b="1" kern="1200" dirty="0" smtClean="0"/>
            <a:t>군 지역의 치안</a:t>
          </a:r>
          <a:r>
            <a:rPr lang="ko-KR" altLang="en-US" sz="1800" kern="1200" dirty="0" smtClean="0"/>
            <a:t>을 주정부 또는 기초자치단체와 개별계약에 의해 담당</a:t>
          </a: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 dirty="0"/>
        </a:p>
      </dsp:txBody>
      <dsp:txXfrm>
        <a:off x="5135316" y="1555372"/>
        <a:ext cx="2565777" cy="3266282"/>
      </dsp:txXfrm>
    </dsp:sp>
    <dsp:sp modelId="{82D93853-FA82-4622-9B08-CF365C8EDFC1}">
      <dsp:nvSpPr>
        <dsp:cNvPr id="0" name=""/>
        <dsp:cNvSpPr/>
      </dsp:nvSpPr>
      <dsp:spPr>
        <a:xfrm>
          <a:off x="0" y="4821655"/>
          <a:ext cx="7704856" cy="36292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96905A-BD75-4844-AAE3-AC022C76ED8E}">
      <dsp:nvSpPr>
        <dsp:cNvPr id="0" name=""/>
        <dsp:cNvSpPr/>
      </dsp:nvSpPr>
      <dsp:spPr>
        <a:xfrm>
          <a:off x="1550572" y="506456"/>
          <a:ext cx="3379574" cy="3379574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4F68AC-7404-4CEE-9ADB-D22316F269EA}">
      <dsp:nvSpPr>
        <dsp:cNvPr id="0" name=""/>
        <dsp:cNvSpPr/>
      </dsp:nvSpPr>
      <dsp:spPr>
        <a:xfrm>
          <a:off x="1550572" y="506456"/>
          <a:ext cx="3379574" cy="3379574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447C76-5B87-4088-B1C1-6344C0EE5053}">
      <dsp:nvSpPr>
        <dsp:cNvPr id="0" name=""/>
        <dsp:cNvSpPr/>
      </dsp:nvSpPr>
      <dsp:spPr>
        <a:xfrm>
          <a:off x="1550572" y="506456"/>
          <a:ext cx="3379574" cy="3379574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E8AD5E-CF7D-4F98-82C9-FABF19ECA7FE}">
      <dsp:nvSpPr>
        <dsp:cNvPr id="0" name=""/>
        <dsp:cNvSpPr/>
      </dsp:nvSpPr>
      <dsp:spPr>
        <a:xfrm>
          <a:off x="1550572" y="506456"/>
          <a:ext cx="3379574" cy="3379574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0C3A79-9400-4BCE-A661-44FEDF615AEC}">
      <dsp:nvSpPr>
        <dsp:cNvPr id="0" name=""/>
        <dsp:cNvSpPr/>
      </dsp:nvSpPr>
      <dsp:spPr>
        <a:xfrm>
          <a:off x="2461914" y="1417798"/>
          <a:ext cx="1556891" cy="15568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900" kern="1200" dirty="0" smtClean="0"/>
            <a:t>RCMP</a:t>
          </a:r>
          <a:endParaRPr lang="ko-KR" altLang="en-US" sz="2900" kern="1200" dirty="0"/>
        </a:p>
      </dsp:txBody>
      <dsp:txXfrm>
        <a:off x="2461914" y="1417798"/>
        <a:ext cx="1556891" cy="1556891"/>
      </dsp:txXfrm>
    </dsp:sp>
    <dsp:sp modelId="{FFB2B695-AEBF-4E30-B75E-D9D05C6F87EF}">
      <dsp:nvSpPr>
        <dsp:cNvPr id="0" name=""/>
        <dsp:cNvSpPr/>
      </dsp:nvSpPr>
      <dsp:spPr>
        <a:xfrm>
          <a:off x="2695447" y="778"/>
          <a:ext cx="1089824" cy="10898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차장</a:t>
          </a:r>
          <a:endParaRPr lang="en-US" altLang="ko-KR" sz="1100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지방경찰청</a:t>
          </a:r>
          <a:endParaRPr lang="ko-KR" altLang="en-US" sz="1100" kern="1200" dirty="0"/>
        </a:p>
      </dsp:txBody>
      <dsp:txXfrm>
        <a:off x="2695447" y="778"/>
        <a:ext cx="1089824" cy="1089824"/>
      </dsp:txXfrm>
    </dsp:sp>
    <dsp:sp modelId="{23AFC6DB-1070-42BC-8E61-9B0648A36E33}">
      <dsp:nvSpPr>
        <dsp:cNvPr id="0" name=""/>
        <dsp:cNvSpPr/>
      </dsp:nvSpPr>
      <dsp:spPr>
        <a:xfrm>
          <a:off x="4346001" y="1651331"/>
          <a:ext cx="1089824" cy="10898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차장</a:t>
          </a:r>
          <a:endParaRPr lang="en-US" altLang="ko-KR" sz="1100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지방경찰서</a:t>
          </a:r>
          <a:endParaRPr lang="ko-KR" altLang="en-US" sz="1100" kern="1200" dirty="0"/>
        </a:p>
      </dsp:txBody>
      <dsp:txXfrm>
        <a:off x="4346001" y="1651331"/>
        <a:ext cx="1089824" cy="1089824"/>
      </dsp:txXfrm>
    </dsp:sp>
    <dsp:sp modelId="{F0A91714-FC93-4529-8FF8-9B6C559C58ED}">
      <dsp:nvSpPr>
        <dsp:cNvPr id="0" name=""/>
        <dsp:cNvSpPr/>
      </dsp:nvSpPr>
      <dsp:spPr>
        <a:xfrm>
          <a:off x="2695447" y="3301885"/>
          <a:ext cx="1089824" cy="10898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차창</a:t>
          </a:r>
          <a:endParaRPr lang="en-US" altLang="ko-KR" sz="1100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지방경찰서</a:t>
          </a:r>
          <a:endParaRPr lang="ko-KR" altLang="en-US" sz="1100" kern="1200" dirty="0"/>
        </a:p>
      </dsp:txBody>
      <dsp:txXfrm>
        <a:off x="2695447" y="3301885"/>
        <a:ext cx="1089824" cy="1089824"/>
      </dsp:txXfrm>
    </dsp:sp>
    <dsp:sp modelId="{5F74F1EE-74C3-48C4-9623-627EBD6A3DD0}">
      <dsp:nvSpPr>
        <dsp:cNvPr id="0" name=""/>
        <dsp:cNvSpPr/>
      </dsp:nvSpPr>
      <dsp:spPr>
        <a:xfrm>
          <a:off x="1044894" y="1651331"/>
          <a:ext cx="1089824" cy="10898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차장</a:t>
          </a:r>
          <a:endParaRPr lang="en-US" altLang="ko-KR" sz="1100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지방경찰서</a:t>
          </a:r>
          <a:endParaRPr lang="ko-KR" altLang="en-US" sz="1100" kern="1200" dirty="0"/>
        </a:p>
      </dsp:txBody>
      <dsp:txXfrm>
        <a:off x="1044894" y="1651331"/>
        <a:ext cx="1089824" cy="108982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612F1B-14AA-4C18-9C93-5C830A90D56B}">
      <dsp:nvSpPr>
        <dsp:cNvPr id="0" name=""/>
        <dsp:cNvSpPr/>
      </dsp:nvSpPr>
      <dsp:spPr>
        <a:xfrm>
          <a:off x="3872924" y="2446862"/>
          <a:ext cx="91440" cy="4565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388"/>
              </a:lnTo>
              <a:lnTo>
                <a:pt x="48901" y="311388"/>
              </a:lnTo>
              <a:lnTo>
                <a:pt x="48901" y="456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0A7A8-FA2F-4299-808A-C79EB69C3B41}">
      <dsp:nvSpPr>
        <dsp:cNvPr id="0" name=""/>
        <dsp:cNvSpPr/>
      </dsp:nvSpPr>
      <dsp:spPr>
        <a:xfrm>
          <a:off x="2960935" y="995933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957708" y="310602"/>
              </a:lnTo>
              <a:lnTo>
                <a:pt x="957708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6AD4A-990B-49FA-A636-D93A61EEE41A}">
      <dsp:nvSpPr>
        <dsp:cNvPr id="0" name=""/>
        <dsp:cNvSpPr/>
      </dsp:nvSpPr>
      <dsp:spPr>
        <a:xfrm>
          <a:off x="2003226" y="995933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957708" y="0"/>
              </a:moveTo>
              <a:lnTo>
                <a:pt x="957708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98FFC-14A7-498D-B12F-ABAAD5ADB410}">
      <dsp:nvSpPr>
        <dsp:cNvPr id="0" name=""/>
        <dsp:cNvSpPr/>
      </dsp:nvSpPr>
      <dsp:spPr>
        <a:xfrm>
          <a:off x="2177355" y="786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B790F-8CE3-4FC0-825F-AB39727C7A30}">
      <dsp:nvSpPr>
        <dsp:cNvPr id="0" name=""/>
        <dsp:cNvSpPr/>
      </dsp:nvSpPr>
      <dsp:spPr>
        <a:xfrm>
          <a:off x="2351484" y="166208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RCMP</a:t>
          </a:r>
          <a:endParaRPr lang="ko-KR" altLang="en-US" sz="2400" kern="1200" dirty="0"/>
        </a:p>
      </dsp:txBody>
      <dsp:txXfrm>
        <a:off x="2351484" y="166208"/>
        <a:ext cx="1567160" cy="995146"/>
      </dsp:txXfrm>
    </dsp:sp>
    <dsp:sp modelId="{CF31FD86-9205-4F81-926A-AE3BADFFF92C}">
      <dsp:nvSpPr>
        <dsp:cNvPr id="0" name=""/>
        <dsp:cNvSpPr/>
      </dsp:nvSpPr>
      <dsp:spPr>
        <a:xfrm>
          <a:off x="1219646" y="1451715"/>
          <a:ext cx="1567160" cy="9951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44407-1B5A-41C0-8D06-EB8E6AE372FC}">
      <dsp:nvSpPr>
        <dsp:cNvPr id="0" name=""/>
        <dsp:cNvSpPr/>
      </dsp:nvSpPr>
      <dsp:spPr>
        <a:xfrm>
          <a:off x="1393775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차장</a:t>
          </a:r>
          <a:endParaRPr lang="ko-KR" altLang="en-US" sz="2400" kern="1200" dirty="0"/>
        </a:p>
      </dsp:txBody>
      <dsp:txXfrm>
        <a:off x="1393775" y="1617137"/>
        <a:ext cx="1567160" cy="995146"/>
      </dsp:txXfrm>
    </dsp:sp>
    <dsp:sp modelId="{4615359F-3B30-4432-B573-B063BFA43480}">
      <dsp:nvSpPr>
        <dsp:cNvPr id="0" name=""/>
        <dsp:cNvSpPr/>
      </dsp:nvSpPr>
      <dsp:spPr>
        <a:xfrm>
          <a:off x="3135064" y="1451715"/>
          <a:ext cx="1567160" cy="9951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A19D3-6CE4-4CD0-83B2-2212BEC8150C}">
      <dsp:nvSpPr>
        <dsp:cNvPr id="0" name=""/>
        <dsp:cNvSpPr/>
      </dsp:nvSpPr>
      <dsp:spPr>
        <a:xfrm>
          <a:off x="3309193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지방경찰청</a:t>
          </a:r>
          <a:r>
            <a:rPr lang="en-US" altLang="ko-KR" sz="1600" kern="1200" dirty="0" smtClean="0"/>
            <a:t>(13)</a:t>
          </a:r>
          <a:endParaRPr lang="ko-KR" altLang="en-US" sz="1600" kern="1200" dirty="0"/>
        </a:p>
      </dsp:txBody>
      <dsp:txXfrm>
        <a:off x="3309193" y="1617137"/>
        <a:ext cx="1567160" cy="995146"/>
      </dsp:txXfrm>
    </dsp:sp>
    <dsp:sp modelId="{1064D3A3-858D-48C5-89FE-D06661684889}">
      <dsp:nvSpPr>
        <dsp:cNvPr id="0" name=""/>
        <dsp:cNvSpPr/>
      </dsp:nvSpPr>
      <dsp:spPr>
        <a:xfrm>
          <a:off x="3138245" y="2903430"/>
          <a:ext cx="1567160" cy="9951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09F3C-7E83-415B-B881-62129DE5197E}">
      <dsp:nvSpPr>
        <dsp:cNvPr id="0" name=""/>
        <dsp:cNvSpPr/>
      </dsp:nvSpPr>
      <dsp:spPr>
        <a:xfrm>
          <a:off x="3312374" y="3068853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경찰서</a:t>
          </a:r>
          <a:endParaRPr lang="en-US" altLang="ko-KR" sz="1800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or</a:t>
          </a:r>
          <a:r>
            <a:rPr lang="ko-KR" altLang="en-US" sz="1800" kern="1200" dirty="0" smtClean="0"/>
            <a:t>파출소</a:t>
          </a:r>
          <a:endParaRPr lang="ko-KR" altLang="en-US" sz="1800" kern="1200" dirty="0"/>
        </a:p>
      </dsp:txBody>
      <dsp:txXfrm>
        <a:off x="3312374" y="3068853"/>
        <a:ext cx="1567160" cy="995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37F7B-9367-4173-8136-31CA52BEFE18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132D4-77D9-4CCB-B228-804A486F12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solidFill>
                  <a:srgbClr val="FF0000"/>
                </a:solidFill>
              </a:rPr>
              <a:t>연방경찰</a:t>
            </a:r>
            <a:r>
              <a:rPr lang="en-US" altLang="ko-KR" sz="1200" dirty="0" smtClean="0">
                <a:solidFill>
                  <a:srgbClr val="FF0000"/>
                </a:solidFill>
              </a:rPr>
              <a:t>, </a:t>
            </a:r>
            <a:r>
              <a:rPr lang="ko-KR" altLang="en-US" sz="1200" dirty="0" smtClean="0">
                <a:solidFill>
                  <a:srgbClr val="FF0000"/>
                </a:solidFill>
              </a:rPr>
              <a:t>주 경찰</a:t>
            </a:r>
            <a:r>
              <a:rPr lang="en-US" altLang="ko-KR" sz="1200" dirty="0" smtClean="0">
                <a:solidFill>
                  <a:srgbClr val="FF0000"/>
                </a:solidFill>
              </a:rPr>
              <a:t>, </a:t>
            </a:r>
            <a:r>
              <a:rPr lang="ko-KR" altLang="en-US" sz="1200" dirty="0" smtClean="0">
                <a:solidFill>
                  <a:srgbClr val="FF0000"/>
                </a:solidFill>
              </a:rPr>
              <a:t>시</a:t>
            </a:r>
            <a:r>
              <a:rPr lang="en-US" altLang="ko-KR" sz="1200" dirty="0" smtClean="0">
                <a:solidFill>
                  <a:srgbClr val="FF0000"/>
                </a:solidFill>
              </a:rPr>
              <a:t>․</a:t>
            </a:r>
            <a:r>
              <a:rPr lang="ko-KR" altLang="en-US" sz="1200" dirty="0" smtClean="0">
                <a:solidFill>
                  <a:srgbClr val="FF0000"/>
                </a:solidFill>
              </a:rPr>
              <a:t>군 단위 자치경찰로 구분 </a:t>
            </a:r>
            <a:r>
              <a:rPr lang="ko-KR" altLang="en-US" sz="1200" dirty="0" smtClean="0"/>
              <a:t>시</a:t>
            </a:r>
            <a:r>
              <a:rPr lang="en-US" altLang="ko-KR" sz="1200" dirty="0" smtClean="0"/>
              <a:t>․</a:t>
            </a:r>
            <a:r>
              <a:rPr lang="ko-KR" altLang="en-US" sz="1200" dirty="0" smtClean="0"/>
              <a:t>군 단위의 독립된 자치경찰을 기본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광역단위에서 </a:t>
            </a:r>
            <a:r>
              <a:rPr lang="ko-KR" altLang="en-US" sz="1200" dirty="0" err="1" smtClean="0"/>
              <a:t>주경찰과</a:t>
            </a:r>
            <a:r>
              <a:rPr lang="ko-KR" altLang="en-US" sz="1200" dirty="0" smtClean="0"/>
              <a:t> 연방경찰이 지원하는 형태로 경찰활동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독자적인 기초자치경찰</a:t>
            </a: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캐나다에는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603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개의 기초자치경찰이 있는데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(2001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기준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중에서 토</a:t>
            </a:r>
          </a:p>
          <a:p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론토시를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비롯한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317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 기초자치단체가 독자적인 경찰조직을 운용하고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있</a:t>
            </a:r>
            <a:endParaRPr lang="ko-KR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이들 자치단체는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32,727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명의 경찰관을 스스로 채용하고 있으며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자치단</a:t>
            </a:r>
          </a:p>
          <a:p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체경찰의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규모는 매우 다양하다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중 가장 큰 규모의 자치단체경찰은 토</a:t>
            </a:r>
          </a:p>
          <a:p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론토광역경찰과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몬트리올광역경찰로서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5,048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명과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4,109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명으로 조직되어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있</a:t>
            </a:r>
            <a:endParaRPr lang="ko-KR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독자적인 자치단체경찰은 주로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Chief Constable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지휘하고 있으며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독</a:t>
            </a: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자적인 기초자치단체 소속 경찰관들은 전체 경찰관수의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58%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정도를 차지</a:t>
            </a: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하고 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dirty="0" smtClean="0"/>
              <a:t>2) </a:t>
            </a:r>
            <a:r>
              <a:rPr lang="ko-KR" altLang="en-US" dirty="0" err="1" smtClean="0"/>
              <a:t>주경찰</a:t>
            </a:r>
            <a:r>
              <a:rPr lang="ko-KR" altLang="en-US" dirty="0" smtClean="0"/>
              <a:t> 및 연방경찰과 계약을 맺은 기초자치경찰</a:t>
            </a:r>
          </a:p>
          <a:p>
            <a:r>
              <a:rPr lang="en-US" altLang="ko-KR" dirty="0" smtClean="0"/>
              <a:t>603</a:t>
            </a:r>
            <a:r>
              <a:rPr lang="ko-KR" altLang="en-US" dirty="0" smtClean="0"/>
              <a:t>개의 기초자치경찰 중 독자적인 경찰조직을 운용하는 </a:t>
            </a:r>
            <a:r>
              <a:rPr lang="en-US" altLang="ko-KR" dirty="0" smtClean="0"/>
              <a:t>317</a:t>
            </a:r>
            <a:r>
              <a:rPr lang="ko-KR" altLang="en-US" dirty="0" smtClean="0"/>
              <a:t>개 조직을</a:t>
            </a:r>
          </a:p>
          <a:p>
            <a:r>
              <a:rPr lang="ko-KR" altLang="en-US" dirty="0" smtClean="0"/>
              <a:t>제외한 기초자치단체에서 </a:t>
            </a:r>
            <a:r>
              <a:rPr lang="ko-KR" altLang="en-US" dirty="0" err="1" smtClean="0"/>
              <a:t>주경찰</a:t>
            </a:r>
            <a:r>
              <a:rPr lang="ko-KR" altLang="en-US" dirty="0" smtClean="0"/>
              <a:t> 및 연방경찰과 계약을 맺고 경찰을 운용</a:t>
            </a:r>
          </a:p>
          <a:p>
            <a:r>
              <a:rPr lang="ko-KR" altLang="en-US" dirty="0" smtClean="0"/>
              <a:t>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중 </a:t>
            </a:r>
            <a:r>
              <a:rPr lang="en-US" altLang="ko-KR" dirty="0" smtClean="0"/>
              <a:t>201</a:t>
            </a:r>
            <a:r>
              <a:rPr lang="ko-KR" altLang="en-US" dirty="0" smtClean="0"/>
              <a:t>개 자치단체는 연방경찰과 계약을 맺고</a:t>
            </a:r>
            <a:r>
              <a:rPr lang="en-US" altLang="ko-KR" dirty="0" smtClean="0"/>
              <a:t>, 85</a:t>
            </a:r>
            <a:r>
              <a:rPr lang="ko-KR" altLang="en-US" dirty="0" smtClean="0"/>
              <a:t>개는 </a:t>
            </a:r>
            <a:r>
              <a:rPr lang="ko-KR" altLang="en-US" dirty="0" err="1" smtClean="0"/>
              <a:t>온타</a:t>
            </a:r>
            <a:endParaRPr lang="ko-KR" altLang="en-US" dirty="0" smtClean="0"/>
          </a:p>
          <a:p>
            <a:r>
              <a:rPr lang="ko-KR" altLang="en-US" dirty="0" err="1" smtClean="0"/>
              <a:t>리오주경찰과</a:t>
            </a:r>
            <a:r>
              <a:rPr lang="ko-KR" altLang="en-US" dirty="0" smtClean="0"/>
              <a:t> 계약을 맺은 경우이다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연방경찰은 </a:t>
            </a:r>
            <a:r>
              <a:rPr lang="en-US" altLang="ko-KR" dirty="0" smtClean="0"/>
              <a:t>201</a:t>
            </a:r>
            <a:r>
              <a:rPr lang="ko-KR" altLang="en-US" dirty="0" smtClean="0"/>
              <a:t>개 자치단체에 </a:t>
            </a:r>
            <a:r>
              <a:rPr lang="en-US" altLang="ko-KR" dirty="0" smtClean="0"/>
              <a:t>4,036</a:t>
            </a:r>
            <a:r>
              <a:rPr lang="ko-KR" altLang="en-US" dirty="0" smtClean="0"/>
              <a:t>명의 연방경찰관을 파견하고 있으며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전체의 </a:t>
            </a:r>
            <a:r>
              <a:rPr lang="en-US" altLang="ko-KR" dirty="0" smtClean="0"/>
              <a:t>70% </a:t>
            </a:r>
            <a:r>
              <a:rPr lang="ko-KR" altLang="en-US" dirty="0" smtClean="0"/>
              <a:t>정도는 관할 인구 </a:t>
            </a:r>
            <a:r>
              <a:rPr lang="en-US" altLang="ko-KR" dirty="0" smtClean="0"/>
              <a:t>15,000</a:t>
            </a:r>
            <a:r>
              <a:rPr lang="ko-KR" altLang="en-US" dirty="0" smtClean="0"/>
              <a:t>명 미만의 기초자치단체와 계약을 </a:t>
            </a:r>
            <a:r>
              <a:rPr lang="ko-KR" altLang="en-US" dirty="0" err="1" smtClean="0"/>
              <a:t>맺</a:t>
            </a:r>
            <a:endParaRPr lang="ko-KR" altLang="en-US" dirty="0" smtClean="0"/>
          </a:p>
          <a:p>
            <a:r>
              <a:rPr lang="ko-KR" altLang="en-US" dirty="0" smtClean="0"/>
              <a:t>은 경우이다</a:t>
            </a:r>
            <a:r>
              <a:rPr lang="en-US" altLang="ko-KR" dirty="0" smtClean="0"/>
              <a:t>19).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연방경찰 </a:t>
            </a:r>
            <a:r>
              <a:rPr lang="ko-KR" altLang="en-US" dirty="0" err="1" smtClean="0"/>
              <a:t>파견대와</a:t>
            </a:r>
            <a:r>
              <a:rPr lang="ko-KR" altLang="en-US" dirty="0" smtClean="0"/>
              <a:t> 계약을 맺은 경찰관서는 그 크기에 따라 다른 계급의</a:t>
            </a:r>
          </a:p>
          <a:p>
            <a:r>
              <a:rPr lang="ko-KR" altLang="en-US" dirty="0" smtClean="0"/>
              <a:t>경찰간부에 의하여 지휘를 받는데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규모가 작은 경찰관서는 단 몇 명 정도</a:t>
            </a:r>
          </a:p>
          <a:p>
            <a:r>
              <a:rPr lang="ko-KR" altLang="en-US" dirty="0" smtClean="0"/>
              <a:t>의 경찰관으로 구성된 조직도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이들의 역할은 형법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주법령과</a:t>
            </a:r>
            <a:r>
              <a:rPr lang="ko-KR" altLang="en-US" dirty="0" smtClean="0"/>
              <a:t> 자치법</a:t>
            </a:r>
          </a:p>
          <a:p>
            <a:r>
              <a:rPr lang="ko-KR" altLang="en-US" dirty="0" err="1" smtClean="0"/>
              <a:t>령</a:t>
            </a:r>
            <a:r>
              <a:rPr lang="ko-KR" altLang="en-US" dirty="0" smtClean="0"/>
              <a:t> 뿐만 아니라 마약통제법</a:t>
            </a:r>
            <a:r>
              <a:rPr lang="en-US" altLang="ko-KR" dirty="0" smtClean="0"/>
              <a:t>(Narcotics Control Act)</a:t>
            </a:r>
            <a:r>
              <a:rPr lang="ko-KR" altLang="en-US" dirty="0" smtClean="0"/>
              <a:t>과 같은 연방법을 집행</a:t>
            </a:r>
          </a:p>
          <a:p>
            <a:r>
              <a:rPr lang="ko-KR" altLang="en-US" dirty="0" smtClean="0"/>
              <a:t>하기도 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국립경찰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(RCMP)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 토론토경찰청 모두 순경으로 채용하는 제도를 가지고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RCMP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선발조건은 캐나다 시민권자로서 좋은 성격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(good character)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가지고 영어와 불어에 능통해야 하며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도등학교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졸업 및 이와 동등학력 이상의 교육을 받은 자로서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캐니다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운전면허증을 소지해야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지원당시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최소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 이상이어야 하며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신체검사와 건강검진에 합격하고 캐나다 어느 지역이든 배치되어도 좋다는 서약을 해야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토론토경찰청의 채용절차는 체력측정→면접시험→신원조사→심리검사→최종심사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검강검진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포함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)→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임시해용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순서로 채용절차가 진행된다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이중 시력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청력 측정 단계까지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인터뷰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前단계라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함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합격하면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온태리오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경찰장협회가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발부하는 합격증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(OACP certificate)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받게 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토론토 경찰에 지원하는 것은 이 합격증을 첨부한 지원서를 제출하고 면접에서부터 시작하게 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RCMP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신임 경찰관 교육은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주간 실시된다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교육을 성공적으로 마치면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RCMP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경찰관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(Constable)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 임용되며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일선 경찰기관에 배치되어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개원간의 현장교육을 받는다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매년 소요인원에 따라 다르지만 대개 연간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1,000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면 정도가 신임교육을 받는다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교육 중에는 교육수당이 지급되며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교육을 마치고 순경에 임용되면서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급 순경이 되며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개원의 현장교육을 마치면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급 순경으로 승급하고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견습기간이 완전히 끝나면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급 순경이 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토론토 경찰학교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(Toronto C.O. Bick College)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에서는 신임교육과 재교육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전문교육을 담당하고 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7,000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550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개가 넘는 과정에서 교육을 받는다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경찰채용시험에 합격한 사람은 총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주의 교육을 받는다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먼저 토론토경찰학교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(Charles O. Bick College)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주간의 오리엔테이션 교육을 받는다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여기서는 제복착용과 제식동작 경찰예절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체력훈련 등 경찰에 필요한 기초적인 내용을 교육한다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오타와에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있는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온태리오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경찰학교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(Ontario Police College)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 신임순경 기본교육을 받는다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기본교육 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주간이며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제복경찰관이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최일선에서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적용해야 하는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법지식과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절차에 대하여 교육한다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토론토 경찰학교에 돌아와 기본교육에 대한 보충교육을 받는다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보총교육에서는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도시환경에서 경찰업무를 집행하기 위해 필요한 내용을 교육하며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다음게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실시되는 현장실습교육에서 예상되는 심각한 상황에 대한 준비교육을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현장실습교육은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주간 실시되며 교실에서 배운 내용들을 현장에서 실습을 통해 적용해보는 기회를 가지며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과정을 통해 유능하고 믿음직한 경찰관으로 성장해간다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교육생들은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 경찰서와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교통과에서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교육을 받는다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현장실습교육은 실무부서에서 경장 또는 경사가 현장교관으로 지정되어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한조로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근무하며 배우게 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토론토 경찰학교에서는 경사까지의 모든 교육을 담당하고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경위이상 간부교육은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온태리오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경찰학교에서 교육을 받게 되며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경정이상 최고 관리자들은 국립캐나다경찰대학이나 미국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FBI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교육을 받는 경우가 많다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ko-KR" dirty="0" smtClean="0"/>
              <a:t>RCMP </a:t>
            </a:r>
            <a:r>
              <a:rPr lang="ko-KR" altLang="en-US" dirty="0" smtClean="0"/>
              <a:t>경찰관들의 승진은 시험이 없이 심사로만 승진을 한다</a:t>
            </a:r>
            <a:r>
              <a:rPr lang="en-US" altLang="ko-KR" dirty="0" smtClean="0"/>
              <a:t>. RCMP </a:t>
            </a:r>
            <a:r>
              <a:rPr lang="ko-KR" altLang="en-US" dirty="0" smtClean="0"/>
              <a:t>승진자격은 순경</a:t>
            </a:r>
            <a:r>
              <a:rPr lang="en-US" altLang="ko-KR" dirty="0" smtClean="0"/>
              <a:t>(Constable)</a:t>
            </a:r>
            <a:r>
              <a:rPr lang="ko-KR" altLang="en-US" dirty="0" smtClean="0"/>
              <a:t>이 경사</a:t>
            </a:r>
            <a:r>
              <a:rPr lang="en-US" altLang="ko-KR" dirty="0" smtClean="0"/>
              <a:t>(Sergeant)</a:t>
            </a:r>
            <a:r>
              <a:rPr lang="ko-KR" altLang="en-US" dirty="0" smtClean="0"/>
              <a:t>승진시험에 응시하기 위해서는 </a:t>
            </a:r>
            <a:r>
              <a:rPr lang="en-US" altLang="ko-KR" dirty="0" smtClean="0"/>
              <a:t>7</a:t>
            </a:r>
            <a:r>
              <a:rPr lang="ko-KR" altLang="en-US" dirty="0" smtClean="0"/>
              <a:t>년의 경력이 필요하고 그 이후에는 매 계급에서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 이상 경력을 쌓으면 다음 계급 승진원서를 낼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성과관리 시스템에 의하여 최근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년내</a:t>
            </a:r>
            <a:r>
              <a:rPr lang="ko-KR" altLang="en-US" dirty="0" smtClean="0"/>
              <a:t> 징계가 없어야 하는 등 승진요건을 갖춘 지원자를 </a:t>
            </a:r>
            <a:r>
              <a:rPr lang="ko-KR" altLang="en-US" dirty="0" err="1" smtClean="0"/>
              <a:t>직근</a:t>
            </a:r>
            <a:r>
              <a:rPr lang="ko-KR" altLang="en-US" dirty="0" smtClean="0"/>
              <a:t> 감독자가 승진적격 여부에 대해 평가하도록 하였다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승진자</a:t>
            </a:r>
            <a:r>
              <a:rPr lang="ko-KR" altLang="en-US" dirty="0" smtClean="0"/>
              <a:t> 선발은 빈 자리가 생기면 그 자리에 가장 적합한 사람을 선발하여 채워 넣은 방식으로 이루어진다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방식은 낮은 계급부터 </a:t>
            </a:r>
            <a:r>
              <a:rPr lang="ko-KR" altLang="en-US" dirty="0" err="1" smtClean="0"/>
              <a:t>최고위</a:t>
            </a:r>
            <a:r>
              <a:rPr lang="ko-KR" altLang="en-US" dirty="0" smtClean="0"/>
              <a:t> 계급까지 같은 방법으로 이루어지므로 때에 따라서는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년마다 승진하는 경우도 나온다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승진지원서에는 해당직위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계급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수행하는 데 필요한 핵심자질</a:t>
            </a:r>
            <a:r>
              <a:rPr lang="en-US" altLang="ko-KR" dirty="0" smtClean="0"/>
              <a:t>(core skills)</a:t>
            </a:r>
            <a:r>
              <a:rPr lang="ko-KR" altLang="en-US" dirty="0" smtClean="0"/>
              <a:t>을 최근의 실적사례를 들어 증명을 해야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감독자가 실적의 진위를 확인하며 실제 핵심역량을 가지고 있는지를 평가하여 서술하도록 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경위의 핵심역량은 리더십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고객중심 서비스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사고력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판단력 및 사고의 유연성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기획 및 분석결과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대인관계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의사전달과 이해능력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자기개발노력 등 </a:t>
            </a:r>
            <a:r>
              <a:rPr lang="ko-KR" altLang="en-US" dirty="0" err="1" smtClean="0"/>
              <a:t>여덟가지</a:t>
            </a:r>
            <a:r>
              <a:rPr lang="ko-KR" altLang="en-US" dirty="0" smtClean="0"/>
              <a:t> 항목을 평가하고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서류심사위원회를 거쳐 면접시험 결과에 따라 승진이 결정된다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lnSpc>
                <a:spcPct val="170000"/>
              </a:lnSpc>
            </a:pPr>
            <a:r>
              <a:rPr lang="ko-KR" altLang="en-US" dirty="0" smtClean="0"/>
              <a:t>토론토경찰청의 승진은 </a:t>
            </a:r>
            <a:r>
              <a:rPr lang="en-US" altLang="ko-KR" dirty="0" smtClean="0"/>
              <a:t>RCMP </a:t>
            </a:r>
            <a:r>
              <a:rPr lang="ko-KR" altLang="en-US" dirty="0" smtClean="0"/>
              <a:t>보다 더 복잡하다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상위직급으로 승진하기 위한 최소요건을 갖춘 경찰관은 경력이나 표창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훈련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특별한 공적 등이 모두 점수화 되여 산입된다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소속 부서장은 지원자가 자필 서술한 능력과 치안정책과 관련된 기여도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경험한 보직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실무지식과 능력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경찰조직 공헌도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과거와 현재의 업무실적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승진하고자 하는 직위수행의 잠재 능력 등에 관하여 분명하게 밝히고 평가해야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평가결과에 대해 책임을 져야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부서장의 추천을 받은 지원자들은 승진시험에 응시해야 하며 승진시험에 합격하면 경찰청장이 지정하는 사람들로 구성되는 심사위원회에서 최종 심사를 하게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심사과정에서 승진하기에 능력이 부족한 것으로 인정될 경우 곧바로 탈락시킬 수도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심사위원회에서 탈락한 것에 대하여는 이의를 제기하지 못한다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최종 </a:t>
            </a:r>
            <a:r>
              <a:rPr lang="ko-KR" altLang="en-US" dirty="0" err="1" smtClean="0"/>
              <a:t>승진자</a:t>
            </a:r>
            <a:r>
              <a:rPr lang="ko-KR" altLang="en-US" dirty="0" smtClean="0"/>
              <a:t> 선정은 감독자 평가 </a:t>
            </a:r>
            <a:r>
              <a:rPr lang="en-US" altLang="ko-KR" dirty="0" smtClean="0"/>
              <a:t>20%, </a:t>
            </a:r>
            <a:r>
              <a:rPr lang="ko-KR" altLang="en-US" dirty="0" smtClean="0"/>
              <a:t>시험성적 </a:t>
            </a:r>
            <a:r>
              <a:rPr lang="en-US" altLang="ko-KR" dirty="0" smtClean="0"/>
              <a:t>20%, </a:t>
            </a:r>
            <a:r>
              <a:rPr lang="ko-KR" altLang="en-US" dirty="0" smtClean="0"/>
              <a:t>심사위원회 심사점수 </a:t>
            </a:r>
            <a:r>
              <a:rPr lang="en-US" altLang="ko-KR" dirty="0" smtClean="0"/>
              <a:t>60%</a:t>
            </a:r>
            <a:r>
              <a:rPr lang="ko-KR" altLang="en-US" dirty="0" smtClean="0"/>
              <a:t>의 비율로 점수가 반영되어 결정된다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일단 승진대상자로 선정되면 </a:t>
            </a:r>
            <a:r>
              <a:rPr lang="ko-KR" altLang="en-US" dirty="0" err="1" smtClean="0"/>
              <a:t>승진자명부</a:t>
            </a:r>
            <a:r>
              <a:rPr lang="en-US" altLang="ko-KR" dirty="0" smtClean="0"/>
              <a:t>(pool)</a:t>
            </a:r>
            <a:r>
              <a:rPr lang="ko-KR" altLang="en-US" dirty="0" smtClean="0"/>
              <a:t>에 이름 알파벳 순을 등재되며 </a:t>
            </a:r>
            <a:r>
              <a:rPr lang="en-US" altLang="ko-KR" dirty="0" smtClean="0"/>
              <a:t>24</a:t>
            </a:r>
            <a:r>
              <a:rPr lang="ko-KR" altLang="en-US" dirty="0" smtClean="0"/>
              <a:t>개월 이내에 승진임용이 되지 못하면 처음부터 다시 승진절차를 밟아 합격해야 한다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승진자명부</a:t>
            </a:r>
            <a:r>
              <a:rPr lang="ko-KR" altLang="en-US" dirty="0" smtClean="0"/>
              <a:t> 내에서의 승진임용은 경찰청장이 전권을 행사한다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토론토경찰청의 경감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총경 승진 지원과 선발은 비교적 간단하다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승진조건을 갖춘 지원자가 경찰청장과 차장 </a:t>
            </a:r>
            <a:r>
              <a:rPr lang="en-US" altLang="ko-KR" dirty="0" smtClean="0"/>
              <a:t>2</a:t>
            </a:r>
            <a:r>
              <a:rPr lang="ko-KR" altLang="en-US" dirty="0" smtClean="0"/>
              <a:t>명으로 구성되는 선발위원회의 면접시험을 치르고 적임자로 판단되면 경찰청장이 소속부서 감독자에게 지시하여 지원자에 대한 잠재능력이나 승진적격여부에 대한 의견을 내도록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이를 최종 검토하여 적임자로 결정되면 경찰청장의 지시로 승진하게 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lnSpc>
                <a:spcPct val="170000"/>
              </a:lnSpc>
            </a:pPr>
            <a:r>
              <a:rPr lang="ko-KR" altLang="en-US" dirty="0" err="1" smtClean="0"/>
              <a:t>애보츠포드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경찰청의경우는</a:t>
            </a:r>
            <a:r>
              <a:rPr lang="ko-KR" altLang="en-US" dirty="0" smtClean="0"/>
              <a:t> 승진시험성적을 자격요건으로 하여 </a:t>
            </a:r>
            <a:r>
              <a:rPr lang="en-US" altLang="ko-KR" dirty="0" smtClean="0"/>
              <a:t>75% </a:t>
            </a:r>
            <a:r>
              <a:rPr lang="ko-KR" altLang="en-US" dirty="0" smtClean="0"/>
              <a:t>이상 득점한 사람만 승진원서를 제출할 수 있게 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승진원서를 제출한 이후에는 업무실적과 지휘관평가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시험성적 등을 반영하여 심사로 </a:t>
            </a:r>
            <a:r>
              <a:rPr lang="ko-KR" altLang="en-US" dirty="0" err="1" smtClean="0"/>
              <a:t>승진자를</a:t>
            </a:r>
            <a:r>
              <a:rPr lang="ko-KR" altLang="en-US" dirty="0" smtClean="0"/>
              <a:t> 결정한다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1) </a:t>
            </a:r>
            <a:r>
              <a:rPr lang="ko-KR" altLang="ko-KR" dirty="0" smtClean="0"/>
              <a:t>캐나다에서는 경찰의 수사권 독립이 이뤄져 있어서 </a:t>
            </a:r>
            <a:r>
              <a:rPr lang="ko-KR" altLang="ko-KR" dirty="0" err="1" smtClean="0"/>
              <a:t>겸찰의</a:t>
            </a:r>
            <a:r>
              <a:rPr lang="ko-KR" altLang="ko-KR" dirty="0" smtClean="0"/>
              <a:t> 통제를 받지 않는다</a:t>
            </a:r>
            <a:r>
              <a:rPr lang="en-US" altLang="ko-KR" dirty="0" smtClean="0"/>
              <a:t>. </a:t>
            </a:r>
            <a:r>
              <a:rPr lang="ko-KR" altLang="ko-KR" dirty="0" smtClean="0"/>
              <a:t>이 결과 경찰의 수사권 권한이 꽤 막강한 편이다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2) </a:t>
            </a:r>
            <a:r>
              <a:rPr lang="ko-KR" altLang="ko-KR" dirty="0" smtClean="0"/>
              <a:t>하나의 경찰제도가 아니라 </a:t>
            </a:r>
            <a:r>
              <a:rPr lang="en-US" altLang="ko-KR" dirty="0" smtClean="0"/>
              <a:t>4</a:t>
            </a:r>
            <a:r>
              <a:rPr lang="ko-KR" altLang="ko-KR" dirty="0" smtClean="0"/>
              <a:t>개 경찰제도가 존재함</a:t>
            </a:r>
            <a:r>
              <a:rPr lang="en-US" altLang="ko-KR" dirty="0" smtClean="0"/>
              <a:t>. - </a:t>
            </a:r>
            <a:r>
              <a:rPr lang="ko-KR" altLang="ko-KR" dirty="0" smtClean="0"/>
              <a:t>연방경찰</a:t>
            </a:r>
            <a:r>
              <a:rPr lang="en-US" altLang="ko-KR" dirty="0" smtClean="0"/>
              <a:t>(RCMP), </a:t>
            </a:r>
            <a:r>
              <a:rPr lang="ko-KR" altLang="ko-KR" dirty="0" smtClean="0"/>
              <a:t>시경</a:t>
            </a:r>
            <a:r>
              <a:rPr lang="en-US" altLang="ko-KR" dirty="0" smtClean="0"/>
              <a:t>(City Police), </a:t>
            </a:r>
            <a:r>
              <a:rPr lang="ko-KR" altLang="ko-KR" dirty="0" smtClean="0"/>
              <a:t>대중교통 경찰</a:t>
            </a:r>
            <a:r>
              <a:rPr lang="en-US" altLang="ko-KR" dirty="0" smtClean="0"/>
              <a:t>(Transit Police), </a:t>
            </a:r>
            <a:r>
              <a:rPr lang="ko-KR" altLang="ko-KR" dirty="0" smtClean="0"/>
              <a:t>보안관</a:t>
            </a:r>
            <a:r>
              <a:rPr lang="en-US" altLang="ko-KR" dirty="0" smtClean="0"/>
              <a:t>(Sheriff) -</a:t>
            </a:r>
            <a:endParaRPr lang="ko-KR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dirty="0" smtClean="0"/>
              <a:t>인구가 많지 않은 도시는 보통 </a:t>
            </a:r>
            <a:r>
              <a:rPr lang="ko-KR" altLang="ko-KR" dirty="0" err="1" smtClean="0"/>
              <a:t>연방경찰제</a:t>
            </a:r>
            <a:r>
              <a:rPr lang="ko-KR" altLang="ko-KR" dirty="0" smtClean="0"/>
              <a:t> 이용</a:t>
            </a:r>
            <a:r>
              <a:rPr lang="en-US" altLang="ko-KR" dirty="0" smtClean="0"/>
              <a:t>, </a:t>
            </a:r>
            <a:r>
              <a:rPr lang="ko-KR" altLang="ko-KR" dirty="0" err="1" smtClean="0"/>
              <a:t>지자체랑</a:t>
            </a:r>
            <a:r>
              <a:rPr lang="ko-KR" altLang="ko-KR" dirty="0" smtClean="0"/>
              <a:t> 연방정부</a:t>
            </a:r>
            <a:r>
              <a:rPr lang="en-US" altLang="ko-KR" dirty="0" smtClean="0"/>
              <a:t>, </a:t>
            </a:r>
            <a:r>
              <a:rPr lang="ko-KR" altLang="ko-KR" dirty="0" smtClean="0"/>
              <a:t>주정부가 연방경찰운영비를 분배해서 부담</a:t>
            </a:r>
            <a:r>
              <a:rPr lang="en-US" altLang="ko-KR" dirty="0" smtClean="0"/>
              <a:t>. </a:t>
            </a:r>
            <a:r>
              <a:rPr lang="ko-KR" altLang="ko-KR" dirty="0" smtClean="0"/>
              <a:t>하지만 인구가 많은 도시 또는 재원이 풍부한 도시에는 시경제도를 이용한다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dirty="0" smtClean="0"/>
              <a:t>대중교통 경찰의 권한은 대중교통시설과 그 주변 정도로 제한</a:t>
            </a:r>
            <a:r>
              <a:rPr lang="en-US" altLang="ko-KR" dirty="0" smtClean="0"/>
              <a:t>. </a:t>
            </a:r>
            <a:r>
              <a:rPr lang="ko-KR" altLang="ko-KR" dirty="0" smtClean="0"/>
              <a:t>영향력은 </a:t>
            </a:r>
            <a:r>
              <a:rPr lang="en-US" altLang="ko-KR" dirty="0" smtClean="0"/>
              <a:t>RCMP</a:t>
            </a:r>
            <a:r>
              <a:rPr lang="ko-KR" altLang="ko-KR" dirty="0" smtClean="0"/>
              <a:t>나 시경에 비해 떨어지지만 이들도 경찰이므로 수사권이나 체포권한을 가지고 있다</a:t>
            </a:r>
            <a:r>
              <a:rPr lang="en-US" altLang="ko-KR" dirty="0" smtClean="0"/>
              <a:t>. </a:t>
            </a:r>
            <a:endParaRPr lang="ko-KR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dirty="0" smtClean="0"/>
              <a:t>그리고 보안관은 선량한 일반인들과 만날 일이 거의 없다</a:t>
            </a:r>
            <a:r>
              <a:rPr lang="en-US" altLang="ko-KR" dirty="0" smtClean="0"/>
              <a:t>. BC</a:t>
            </a:r>
            <a:r>
              <a:rPr lang="ko-KR" altLang="ko-KR" dirty="0" smtClean="0"/>
              <a:t>주에서 보안관은 이미 체포된 사람의 법정호송이나 법정 정리 업무를 맡아서 하기 때문이다</a:t>
            </a:r>
            <a:r>
              <a:rPr lang="en-US" altLang="ko-KR" dirty="0" smtClean="0"/>
              <a:t>. Sheriff</a:t>
            </a:r>
            <a:r>
              <a:rPr lang="ko-KR" altLang="ko-KR" dirty="0" smtClean="0"/>
              <a:t>라고 부르고 쓰지만 다른 법률 용어로 </a:t>
            </a:r>
            <a:r>
              <a:rPr lang="en-US" altLang="ko-KR" dirty="0" err="1" smtClean="0"/>
              <a:t>Peaceoffice</a:t>
            </a:r>
            <a:r>
              <a:rPr lang="ko-KR" altLang="ko-KR" dirty="0" smtClean="0"/>
              <a:t>라고 부르기도 한다</a:t>
            </a:r>
            <a:r>
              <a:rPr lang="en-US" altLang="ko-KR" dirty="0" smtClean="0"/>
              <a:t>. </a:t>
            </a:r>
            <a:endParaRPr lang="ko-KR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dirty="0" smtClean="0"/>
              <a:t>그리고 마지막으로 캐나다는 경찰이 상당히 권위적인 역사를 가진 집단이다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국립경찰청</a:t>
            </a:r>
            <a:r>
              <a:rPr lang="en-US" altLang="ko-KR" dirty="0" smtClean="0"/>
              <a:t>(RCMP : Royal Canadian Mounted Police)</a:t>
            </a:r>
            <a:r>
              <a:rPr lang="ko-KR" altLang="en-US" dirty="0" smtClean="0"/>
              <a:t>이라고 번역할 수 있는 국립경찰</a:t>
            </a:r>
            <a:r>
              <a:rPr lang="en-US" altLang="ko-KR" dirty="0" smtClean="0"/>
              <a:t> RCMP</a:t>
            </a:r>
            <a:r>
              <a:rPr lang="ko-KR" altLang="en-US" dirty="0" smtClean="0"/>
              <a:t>는 공안부장관의 직속기관이며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경찰청장이최고</a:t>
            </a:r>
            <a:r>
              <a:rPr lang="ko-KR" altLang="en-US" dirty="0" smtClean="0"/>
              <a:t> 지휘자 </a:t>
            </a:r>
            <a:r>
              <a:rPr lang="en-US" altLang="ko-KR" dirty="0" smtClean="0"/>
              <a:t>RCMP</a:t>
            </a:r>
            <a:r>
              <a:rPr lang="ko-KR" altLang="en-US" dirty="0" smtClean="0"/>
              <a:t>는 연방의회가 제정한 법집행을 주 임무로 하지만 주 경찰이 담당하기 어려운 범죄를 담당하고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연방수사기관의 역할과 함께 자치경찰을 운영하기 어려운 시</a:t>
            </a:r>
            <a:r>
              <a:rPr lang="en-US" altLang="ko-KR" dirty="0" smtClean="0"/>
              <a:t>․</a:t>
            </a:r>
            <a:r>
              <a:rPr lang="ko-KR" altLang="en-US" dirty="0" smtClean="0"/>
              <a:t>군 지역의 치안을 주정부 또는 기초자치단체와 개별계약에 의해 담당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캐나다 경찰민원위원회는 </a:t>
            </a:r>
            <a:r>
              <a:rPr lang="en-US" altLang="ko-KR" dirty="0" smtClean="0"/>
              <a:t>1988</a:t>
            </a:r>
            <a:r>
              <a:rPr lang="ko-KR" altLang="en-US" dirty="0" smtClean="0"/>
              <a:t>년 경찰법 제</a:t>
            </a:r>
            <a:r>
              <a:rPr lang="en-US" altLang="ko-KR" dirty="0" smtClean="0"/>
              <a:t>7</a:t>
            </a:r>
            <a:r>
              <a:rPr lang="ko-KR" altLang="en-US" dirty="0" smtClean="0"/>
              <a:t>조에 따라 의회의 주도로 설립된 독립기관이며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각종 경찰업무 관련 민원을 해결하는 업무로 </a:t>
            </a:r>
            <a:r>
              <a:rPr lang="en-US" altLang="ko-KR" dirty="0" smtClean="0"/>
              <a:t>2005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월부터 </a:t>
            </a:r>
            <a:r>
              <a:rPr lang="en-US" altLang="ko-KR" dirty="0" smtClean="0"/>
              <a:t>2006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기준으로 </a:t>
            </a:r>
            <a:r>
              <a:rPr lang="en-US" altLang="ko-KR" dirty="0" smtClean="0"/>
              <a:t>260</a:t>
            </a:r>
            <a:r>
              <a:rPr lang="ko-KR" altLang="en-US" dirty="0" smtClean="0"/>
              <a:t>건의 주요 민원을 해결한 바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민원분석가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전직 경찰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사회복지 </a:t>
            </a:r>
            <a:r>
              <a:rPr lang="en-US" altLang="ko-KR" dirty="0" smtClean="0"/>
              <a:t>· </a:t>
            </a:r>
            <a:r>
              <a:rPr lang="ko-KR" altLang="en-US" dirty="0" smtClean="0"/>
              <a:t>사회정책 관련 경력자로 구성되어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정보교환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추가설명 등으로 해결 가능한 경우를 적용하고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비공식적인 대화와 중재로 갈등을 해결하는 기능을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효율적인 민원처리를 위하여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변호사와 전직 경찰 등으로 구성된 </a:t>
            </a:r>
            <a:r>
              <a:rPr lang="ko-KR" altLang="en-US" dirty="0" err="1" smtClean="0"/>
              <a:t>민원검토국</a:t>
            </a:r>
            <a:r>
              <a:rPr lang="en-US" altLang="ko-KR" dirty="0" smtClean="0"/>
              <a:t>(Review Unit)</a:t>
            </a:r>
            <a:r>
              <a:rPr lang="ko-KR" altLang="en-US" dirty="0" smtClean="0"/>
              <a:t>을 운영한다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진행되는 과정을 보면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민원이 접수되면 </a:t>
            </a:r>
            <a:r>
              <a:rPr lang="en-US" altLang="ko-KR" dirty="0" smtClean="0"/>
              <a:t>RCMP</a:t>
            </a:r>
            <a:r>
              <a:rPr lang="ko-KR" altLang="en-US" dirty="0" smtClean="0"/>
              <a:t>에서 조사를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결과에 민원인이 불복하면 </a:t>
            </a:r>
            <a:r>
              <a:rPr lang="en-US" altLang="ko-KR" dirty="0" smtClean="0"/>
              <a:t>CPC </a:t>
            </a:r>
            <a:r>
              <a:rPr lang="ko-KR" altLang="en-US" dirty="0" err="1" smtClean="0"/>
              <a:t>검토국에서</a:t>
            </a:r>
            <a:r>
              <a:rPr lang="ko-KR" altLang="en-US" dirty="0" smtClean="0"/>
              <a:t> 검토하게 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위원장이 결재하여 처리한다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캘거리</a:t>
            </a:r>
            <a:r>
              <a:rPr lang="ko-KR" altLang="en-US" dirty="0" smtClean="0"/>
              <a:t> 경찰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10</a:t>
            </a:r>
            <a:r>
              <a:rPr lang="ko-KR" altLang="en-US" dirty="0" err="1" smtClean="0"/>
              <a:t>개주의</a:t>
            </a:r>
            <a:r>
              <a:rPr lang="ko-KR" altLang="en-US" dirty="0" smtClean="0"/>
              <a:t> 행정구역을 각각 관할하며 </a:t>
            </a:r>
            <a:r>
              <a:rPr lang="ko-KR" altLang="en-US" dirty="0" err="1" smtClean="0"/>
              <a:t>주제정법을</a:t>
            </a:r>
            <a:r>
              <a:rPr lang="ko-KR" altLang="en-US" dirty="0" smtClean="0"/>
              <a:t> 집행하고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관내국도와 고속도로의 교통관리와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 시</a:t>
            </a:r>
            <a:r>
              <a:rPr lang="en-US" altLang="ko-KR" dirty="0" smtClean="0"/>
              <a:t>․</a:t>
            </a:r>
            <a:r>
              <a:rPr lang="ko-KR" altLang="en-US" dirty="0" smtClean="0"/>
              <a:t>군의 경계를 넘는 범죄나 마약범죄수사를 담당하며 시</a:t>
            </a:r>
            <a:r>
              <a:rPr lang="en-US" altLang="ko-KR" dirty="0" smtClean="0"/>
              <a:t>․</a:t>
            </a:r>
            <a:r>
              <a:rPr lang="ko-KR" altLang="en-US" dirty="0" smtClean="0"/>
              <a:t>군 경찰관들의 교육훈련을 담당한다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주경찰이</a:t>
            </a:r>
            <a:r>
              <a:rPr lang="ko-KR" altLang="en-US" dirty="0" smtClean="0"/>
              <a:t> 실시하는 교육은 주 </a:t>
            </a:r>
            <a:r>
              <a:rPr lang="ko-KR" altLang="en-US" dirty="0" err="1" smtClean="0"/>
              <a:t>제정법에</a:t>
            </a:r>
            <a:r>
              <a:rPr lang="ko-KR" altLang="en-US" dirty="0" smtClean="0"/>
              <a:t> 대한 </a:t>
            </a:r>
            <a:r>
              <a:rPr lang="ko-KR" altLang="en-US" dirty="0" err="1" smtClean="0"/>
              <a:t>법집행의</a:t>
            </a:r>
            <a:r>
              <a:rPr lang="ko-KR" altLang="en-US" dirty="0" smtClean="0"/>
              <a:t> 통일을 기하고 시</a:t>
            </a:r>
            <a:r>
              <a:rPr lang="en-US" altLang="ko-KR" dirty="0" smtClean="0"/>
              <a:t>․</a:t>
            </a:r>
            <a:r>
              <a:rPr lang="ko-KR" altLang="en-US" dirty="0" smtClean="0"/>
              <a:t>군 경찰이 소수인원을 교육하기에 비능률적인 것을 보완해 준다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온타리오</a:t>
            </a:r>
            <a:r>
              <a:rPr lang="ko-KR" altLang="en-US" dirty="0" smtClean="0"/>
              <a:t> 주 경찰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1) </a:t>
            </a:r>
            <a:r>
              <a:rPr lang="ko-KR" altLang="en-US" dirty="0" err="1" smtClean="0"/>
              <a:t>온타리오주경찰</a:t>
            </a:r>
            <a:r>
              <a:rPr lang="en-US" altLang="ko-KR" dirty="0" smtClean="0"/>
              <a:t>(Ontario Provincial Police)</a:t>
            </a:r>
          </a:p>
          <a:p>
            <a:r>
              <a:rPr lang="ko-KR" altLang="en-US" dirty="0" err="1" smtClean="0"/>
              <a:t>온타리오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주경찰은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1909</a:t>
            </a:r>
            <a:r>
              <a:rPr lang="ko-KR" altLang="en-US" dirty="0" smtClean="0"/>
              <a:t>년에 창설되었고</a:t>
            </a:r>
            <a:r>
              <a:rPr lang="en-US" altLang="ko-KR" dirty="0" smtClean="0"/>
              <a:t>, 1913</a:t>
            </a:r>
            <a:r>
              <a:rPr lang="ko-KR" altLang="en-US" dirty="0" smtClean="0"/>
              <a:t>년경에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개의 부서로 </a:t>
            </a:r>
            <a:r>
              <a:rPr lang="ko-KR" altLang="en-US" dirty="0" err="1" smtClean="0"/>
              <a:t>나뉘</a:t>
            </a:r>
            <a:endParaRPr lang="ko-KR" altLang="en-US" dirty="0" smtClean="0"/>
          </a:p>
          <a:p>
            <a:r>
              <a:rPr lang="ko-KR" altLang="en-US" dirty="0" err="1" smtClean="0"/>
              <a:t>어졌으며</a:t>
            </a:r>
            <a:r>
              <a:rPr lang="en-US" altLang="ko-KR" dirty="0" smtClean="0"/>
              <a:t>, 1920</a:t>
            </a:r>
            <a:r>
              <a:rPr lang="ko-KR" altLang="en-US" dirty="0" smtClean="0"/>
              <a:t>년경에는 조직들이 확장되고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재구성되었다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지방청장 밑에</a:t>
            </a:r>
          </a:p>
          <a:p>
            <a:r>
              <a:rPr lang="en-US" altLang="ko-KR" dirty="0" smtClean="0"/>
              <a:t>9</a:t>
            </a:r>
            <a:r>
              <a:rPr lang="ko-KR" altLang="en-US" dirty="0" smtClean="0"/>
              <a:t>개의 지역에서 경찰이 활동하였다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경찰의 토대는 </a:t>
            </a:r>
            <a:r>
              <a:rPr lang="ko-KR" altLang="en-US" dirty="0" err="1" smtClean="0"/>
              <a:t>온타리오주</a:t>
            </a:r>
            <a:r>
              <a:rPr lang="ko-KR" altLang="en-US" dirty="0" smtClean="0"/>
              <a:t> 북서부 개</a:t>
            </a:r>
          </a:p>
          <a:p>
            <a:r>
              <a:rPr lang="ko-KR" altLang="en-US" dirty="0" smtClean="0"/>
              <a:t>척지와 광산도시개발에 대한 책임을 맡으면서 이루어졌다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실제로 </a:t>
            </a:r>
            <a:r>
              <a:rPr lang="ko-KR" altLang="en-US" dirty="0" err="1" smtClean="0"/>
              <a:t>온타리</a:t>
            </a:r>
            <a:endParaRPr lang="ko-KR" altLang="en-US" dirty="0" smtClean="0"/>
          </a:p>
          <a:p>
            <a:r>
              <a:rPr lang="ko-KR" altLang="en-US" dirty="0" err="1" smtClean="0"/>
              <a:t>오주</a:t>
            </a:r>
            <a:r>
              <a:rPr lang="ko-KR" altLang="en-US" dirty="0" smtClean="0"/>
              <a:t> 경찰과 </a:t>
            </a:r>
            <a:r>
              <a:rPr lang="en-US" altLang="ko-KR" dirty="0" smtClean="0"/>
              <a:t>RCMP</a:t>
            </a:r>
            <a:r>
              <a:rPr lang="ko-KR" altLang="en-US" dirty="0" smtClean="0"/>
              <a:t>의 발전은 이러한 관점에서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개척지 확대를 보호하기</a:t>
            </a:r>
          </a:p>
          <a:p>
            <a:r>
              <a:rPr lang="ko-KR" altLang="en-US" dirty="0" smtClean="0"/>
              <a:t>위해서 생겨난 것이라고 할 수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1944</a:t>
            </a:r>
            <a:r>
              <a:rPr lang="ko-KR" altLang="en-US" dirty="0" smtClean="0"/>
              <a:t>년에 “</a:t>
            </a:r>
            <a:r>
              <a:rPr lang="ko-KR" altLang="en-US" dirty="0" err="1" smtClean="0"/>
              <a:t>온타리오주</a:t>
            </a:r>
            <a:r>
              <a:rPr lang="ko-KR" altLang="en-US" dirty="0" smtClean="0"/>
              <a:t> 경찰법”이 통과되었는데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이는 온타리오주의 지방</a:t>
            </a:r>
          </a:p>
          <a:p>
            <a:r>
              <a:rPr lang="ko-KR" altLang="en-US" dirty="0" smtClean="0"/>
              <a:t>자치단체들과 계약을 맺고 </a:t>
            </a:r>
            <a:r>
              <a:rPr lang="ko-KR" altLang="en-US" dirty="0" err="1" smtClean="0"/>
              <a:t>온타리오주경찰이</a:t>
            </a:r>
            <a:r>
              <a:rPr lang="ko-KR" altLang="en-US" dirty="0" smtClean="0"/>
              <a:t> 경찰력을 제공할 수 있도록</a:t>
            </a:r>
          </a:p>
          <a:p>
            <a:r>
              <a:rPr lang="ko-KR" altLang="en-US" dirty="0" smtClean="0"/>
              <a:t>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이리하여 </a:t>
            </a:r>
            <a:r>
              <a:rPr lang="ko-KR" altLang="en-US" dirty="0" err="1" smtClean="0"/>
              <a:t>온타리오주</a:t>
            </a:r>
            <a:r>
              <a:rPr lang="ko-KR" altLang="en-US" dirty="0" smtClean="0"/>
              <a:t> 경찰은 북미대륙에 있어서 </a:t>
            </a:r>
            <a:r>
              <a:rPr lang="en-US" altLang="ko-KR" dirty="0" smtClean="0"/>
              <a:t>RCMP</a:t>
            </a:r>
            <a:r>
              <a:rPr lang="ko-KR" altLang="en-US" dirty="0" smtClean="0"/>
              <a:t>와 같은 가</a:t>
            </a:r>
          </a:p>
          <a:p>
            <a:r>
              <a:rPr lang="ko-KR" altLang="en-US" dirty="0" smtClean="0"/>
              <a:t>장 큰 경찰조직중의 하나가 되었다</a:t>
            </a:r>
            <a:r>
              <a:rPr lang="en-US" altLang="ko-KR" dirty="0" smtClean="0"/>
              <a:t>. 2002</a:t>
            </a:r>
            <a:r>
              <a:rPr lang="ko-KR" altLang="en-US" dirty="0" smtClean="0"/>
              <a:t>년 현재 </a:t>
            </a:r>
            <a:r>
              <a:rPr lang="ko-KR" altLang="en-US" dirty="0" err="1" smtClean="0"/>
              <a:t>온타리오주경찰은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지방자</a:t>
            </a:r>
            <a:endParaRPr lang="ko-KR" altLang="en-US" dirty="0" smtClean="0"/>
          </a:p>
          <a:p>
            <a:r>
              <a:rPr lang="ko-KR" altLang="en-US" dirty="0" err="1" smtClean="0"/>
              <a:t>치단체에</a:t>
            </a:r>
            <a:r>
              <a:rPr lang="ko-KR" altLang="en-US" dirty="0" smtClean="0"/>
              <a:t> 파견된 </a:t>
            </a:r>
            <a:r>
              <a:rPr lang="ko-KR" altLang="en-US" dirty="0" err="1" smtClean="0"/>
              <a:t>주경찰</a:t>
            </a:r>
            <a:r>
              <a:rPr lang="ko-KR" altLang="en-US" dirty="0" smtClean="0"/>
              <a:t> </a:t>
            </a:r>
            <a:r>
              <a:rPr lang="en-US" altLang="ko-KR" dirty="0" smtClean="0"/>
              <a:t>16,899</a:t>
            </a:r>
            <a:r>
              <a:rPr lang="ko-KR" altLang="en-US" dirty="0" smtClean="0"/>
              <a:t>명과 </a:t>
            </a:r>
            <a:r>
              <a:rPr lang="ko-KR" altLang="en-US" dirty="0" err="1" smtClean="0"/>
              <a:t>주경찰로</a:t>
            </a:r>
            <a:r>
              <a:rPr lang="ko-KR" altLang="en-US" dirty="0" smtClean="0"/>
              <a:t> 활동중인 </a:t>
            </a:r>
            <a:r>
              <a:rPr lang="en-US" altLang="ko-KR" dirty="0" smtClean="0"/>
              <a:t>4,096</a:t>
            </a:r>
            <a:r>
              <a:rPr lang="ko-KR" altLang="en-US" dirty="0" smtClean="0"/>
              <a:t>명 등 총</a:t>
            </a:r>
          </a:p>
          <a:p>
            <a:r>
              <a:rPr lang="en-US" altLang="ko-KR" dirty="0" smtClean="0"/>
              <a:t>20,995</a:t>
            </a:r>
            <a:r>
              <a:rPr lang="ko-KR" altLang="en-US" dirty="0" smtClean="0"/>
              <a:t>명이 활동하고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dirty="0" smtClean="0"/>
              <a:t>2) </a:t>
            </a:r>
            <a:r>
              <a:rPr lang="ko-KR" altLang="en-US" dirty="0" err="1" smtClean="0"/>
              <a:t>퀘벡주경찰</a:t>
            </a:r>
            <a:r>
              <a:rPr lang="en-US" altLang="ko-KR" dirty="0" smtClean="0"/>
              <a:t>(Quebec Provincial Police)</a:t>
            </a:r>
          </a:p>
          <a:p>
            <a:r>
              <a:rPr lang="ko-KR" altLang="en-US" dirty="0" err="1" smtClean="0"/>
              <a:t>퀘벡주경찰은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온타리오주와</a:t>
            </a:r>
            <a:r>
              <a:rPr lang="ko-KR" altLang="en-US" dirty="0" smtClean="0"/>
              <a:t> 비슷한 방식으로 생겨났는데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퀘벡주경찰인</a:t>
            </a:r>
            <a:endParaRPr lang="ko-KR" altLang="en-US" dirty="0" smtClean="0"/>
          </a:p>
          <a:p>
            <a:r>
              <a:rPr lang="en-US" altLang="ko-KR" dirty="0" smtClean="0"/>
              <a:t>QPP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1870</a:t>
            </a:r>
            <a:r>
              <a:rPr lang="ko-KR" altLang="en-US" dirty="0" smtClean="0"/>
              <a:t>년에 창설된 캐나다 최초의 </a:t>
            </a:r>
            <a:r>
              <a:rPr lang="ko-KR" altLang="en-US" dirty="0" err="1" smtClean="0"/>
              <a:t>주경찰로</a:t>
            </a:r>
            <a:r>
              <a:rPr lang="ko-KR" altLang="en-US" dirty="0" smtClean="0"/>
              <a:t> 볼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한편 </a:t>
            </a:r>
            <a:r>
              <a:rPr lang="en-US" altLang="ko-KR" dirty="0" smtClean="0"/>
              <a:t>RCMP</a:t>
            </a:r>
          </a:p>
          <a:p>
            <a:r>
              <a:rPr lang="ko-KR" altLang="en-US" dirty="0" smtClean="0"/>
              <a:t>나 </a:t>
            </a:r>
            <a:r>
              <a:rPr lang="en-US" altLang="ko-KR" dirty="0" smtClean="0"/>
              <a:t>OPP</a:t>
            </a:r>
            <a:r>
              <a:rPr lang="ko-KR" altLang="en-US" dirty="0" smtClean="0"/>
              <a:t>와는 달리 퀘벡주내 도시경찰들은 계약에 기초한다기보다는 </a:t>
            </a:r>
            <a:r>
              <a:rPr lang="ko-KR" altLang="en-US" dirty="0" err="1" smtClean="0"/>
              <a:t>퀘벡주</a:t>
            </a:r>
            <a:endParaRPr lang="ko-KR" altLang="en-US" dirty="0" smtClean="0"/>
          </a:p>
          <a:p>
            <a:r>
              <a:rPr lang="ko-KR" altLang="en-US" dirty="0" smtClean="0"/>
              <a:t>정부의 기관으로서 활동하고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1968</a:t>
            </a:r>
            <a:r>
              <a:rPr lang="ko-KR" altLang="en-US" dirty="0" smtClean="0"/>
              <a:t>년의 </a:t>
            </a:r>
            <a:r>
              <a:rPr lang="ko-KR" altLang="en-US" dirty="0" err="1" smtClean="0"/>
              <a:t>퀘벡주</a:t>
            </a:r>
            <a:r>
              <a:rPr lang="ko-KR" altLang="en-US" dirty="0" smtClean="0"/>
              <a:t> 경찰법은 </a:t>
            </a:r>
            <a:r>
              <a:rPr lang="ko-KR" altLang="en-US" dirty="0" err="1" smtClean="0"/>
              <a:t>주경찰이</a:t>
            </a:r>
            <a:r>
              <a:rPr lang="ko-KR" altLang="en-US" dirty="0" smtClean="0"/>
              <a:t> 소규모 타운들과 시골지역의 </a:t>
            </a:r>
            <a:r>
              <a:rPr lang="ko-KR" altLang="en-US" dirty="0" err="1" smtClean="0"/>
              <a:t>커뮤니</a:t>
            </a:r>
            <a:endParaRPr lang="ko-KR" altLang="en-US" dirty="0" smtClean="0"/>
          </a:p>
          <a:p>
            <a:r>
              <a:rPr lang="ko-KR" altLang="en-US" dirty="0" smtClean="0"/>
              <a:t>티뿐만 아니라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퀘벡주</a:t>
            </a:r>
            <a:r>
              <a:rPr lang="ko-KR" altLang="en-US" dirty="0" smtClean="0"/>
              <a:t> 전 지역에 대한 경찰활동에 대한 책임까지 맡도록</a:t>
            </a:r>
          </a:p>
          <a:p>
            <a:r>
              <a:rPr lang="ko-KR" altLang="en-US" dirty="0" smtClean="0"/>
              <a:t>하였다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퀘벡주경찰은</a:t>
            </a:r>
            <a:r>
              <a:rPr lang="ko-KR" altLang="en-US" dirty="0" smtClean="0"/>
              <a:t> 오늘날 거의 </a:t>
            </a:r>
            <a:r>
              <a:rPr lang="en-US" altLang="ko-KR" dirty="0" smtClean="0"/>
              <a:t>13,470</a:t>
            </a:r>
            <a:r>
              <a:rPr lang="ko-KR" altLang="en-US" dirty="0" smtClean="0"/>
              <a:t>여명의 경찰관이 근무하고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캐나다에서 가장 강력한 경찰조직 중의 하나가 되었다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dirty="0" smtClean="0"/>
              <a:t>3) </a:t>
            </a:r>
            <a:r>
              <a:rPr lang="ko-KR" altLang="en-US" dirty="0" err="1" smtClean="0"/>
              <a:t>뉴파운드랜드주경찰</a:t>
            </a:r>
            <a:r>
              <a:rPr lang="en-US" altLang="ko-KR" dirty="0" smtClean="0"/>
              <a:t>(Royal Newfoundland Constabulary)</a:t>
            </a:r>
          </a:p>
          <a:p>
            <a:r>
              <a:rPr lang="ko-KR" altLang="en-US" dirty="0" err="1" smtClean="0"/>
              <a:t>뉴파운드랜드주경찰은</a:t>
            </a:r>
            <a:r>
              <a:rPr lang="ko-KR" altLang="en-US" dirty="0" smtClean="0"/>
              <a:t> 또 다른 형태로 운영되는 </a:t>
            </a:r>
            <a:r>
              <a:rPr lang="ko-KR" altLang="en-US" dirty="0" err="1" smtClean="0"/>
              <a:t>주경찰이라고</a:t>
            </a:r>
            <a:r>
              <a:rPr lang="ko-KR" altLang="en-US" dirty="0" smtClean="0"/>
              <a:t> 볼 수 </a:t>
            </a:r>
            <a:r>
              <a:rPr lang="ko-KR" altLang="en-US" dirty="0" err="1" smtClean="0"/>
              <a:t>있</a:t>
            </a:r>
            <a:endParaRPr lang="ko-KR" altLang="en-US" dirty="0" smtClean="0"/>
          </a:p>
          <a:p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공식적으로 </a:t>
            </a:r>
            <a:r>
              <a:rPr lang="en-US" altLang="ko-KR" dirty="0" smtClean="0"/>
              <a:t>1872</a:t>
            </a:r>
            <a:r>
              <a:rPr lang="ko-KR" altLang="en-US" dirty="0" smtClean="0"/>
              <a:t>년에 창설되었으며</a:t>
            </a:r>
            <a:r>
              <a:rPr lang="en-US" altLang="ko-KR" dirty="0" smtClean="0"/>
              <a:t>, 2</a:t>
            </a:r>
            <a:r>
              <a:rPr lang="ko-KR" altLang="en-US" dirty="0" smtClean="0"/>
              <a:t>개의 경찰조직이 있는데</a:t>
            </a:r>
            <a:r>
              <a:rPr lang="en-US" altLang="ko-KR" dirty="0" smtClean="0"/>
              <a:t>, RNC</a:t>
            </a:r>
            <a:r>
              <a:rPr lang="ko-KR" altLang="en-US" dirty="0" smtClean="0"/>
              <a:t>가</a:t>
            </a:r>
          </a:p>
          <a:p>
            <a:r>
              <a:rPr lang="ko-KR" altLang="en-US" dirty="0" err="1" smtClean="0"/>
              <a:t>주경찰이다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주경찰은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St. John, Corner Brook, Labrador City </a:t>
            </a:r>
            <a:r>
              <a:rPr lang="ko-KR" altLang="en-US" dirty="0" smtClean="0"/>
              <a:t>등 규모가</a:t>
            </a:r>
          </a:p>
          <a:p>
            <a:r>
              <a:rPr lang="ko-KR" altLang="en-US" dirty="0" smtClean="0"/>
              <a:t>큰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개의 기초자치단체에 경찰력을 제공하였다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오늘날은 </a:t>
            </a:r>
            <a:r>
              <a:rPr lang="en-US" altLang="ko-KR" dirty="0" smtClean="0"/>
              <a:t>St. John</a:t>
            </a:r>
            <a:r>
              <a:rPr lang="ko-KR" altLang="en-US" dirty="0" smtClean="0"/>
              <a:t>시만을</a:t>
            </a:r>
          </a:p>
          <a:p>
            <a:r>
              <a:rPr lang="ko-KR" altLang="en-US" dirty="0" smtClean="0"/>
              <a:t>담당하고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북미대륙에서 유일하게 무장하지 않은 경찰조직이다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뉴</a:t>
            </a:r>
            <a:endParaRPr lang="ko-KR" altLang="en-US" dirty="0" smtClean="0"/>
          </a:p>
          <a:p>
            <a:r>
              <a:rPr lang="ko-KR" altLang="en-US" dirty="0" err="1" smtClean="0"/>
              <a:t>파운드랜드에</a:t>
            </a:r>
            <a:r>
              <a:rPr lang="ko-KR" altLang="en-US" dirty="0" smtClean="0"/>
              <a:t> 있는 다른 기초자치단체들은 연방경찰과 계약을 맺고 도시지</a:t>
            </a:r>
          </a:p>
          <a:p>
            <a:r>
              <a:rPr lang="ko-KR" altLang="en-US" dirty="0" smtClean="0"/>
              <a:t>역과 농촌지역에 경찰력을 파견하고 있다</a:t>
            </a:r>
            <a:r>
              <a:rPr lang="en-US" altLang="ko-KR" dirty="0" smtClean="0"/>
              <a:t>17).</a:t>
            </a:r>
            <a:endParaRPr lang="ko-KR" altLang="en-US" dirty="0" smtClean="0"/>
          </a:p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다른 나라의 자치경찰과 달리 교통관리는 물론 범죄예방과 신고출동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범죄수사와 집회시위관리 등 경비업무까지 일반적인 경찰업무 전반을 수행하는 완전한 자치권을 가진 경찰이다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경찰활동을 할 여력이 없는 자치단체는 </a:t>
            </a:r>
            <a:r>
              <a:rPr lang="en-US" altLang="ko-KR" dirty="0" smtClean="0"/>
              <a:t>RCMP</a:t>
            </a:r>
            <a:r>
              <a:rPr lang="ko-KR" altLang="en-US" dirty="0" smtClean="0"/>
              <a:t>가 계약에 의해 경찰활동을 담당한다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알버타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주경찰법</a:t>
            </a:r>
            <a:r>
              <a:rPr lang="ko-KR" altLang="en-US" dirty="0" smtClean="0"/>
              <a:t> 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조에 따르면 인구 </a:t>
            </a:r>
            <a:r>
              <a:rPr lang="en-US" altLang="ko-KR" dirty="0" smtClean="0"/>
              <a:t>2,500</a:t>
            </a:r>
            <a:r>
              <a:rPr lang="ko-KR" altLang="en-US" dirty="0" smtClean="0"/>
              <a:t>명 이상의 자치단체는 자체 경찰력을 유지하여야 하면 그 이외의 자치단체는 주정부로부터 비용부담 없이 경찰 서비스를 제공받는다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한편 자치단체는 직접 경찰을 운영하는 방식과 주정부 또는 중앙정부와의 계약에 따라 국립경찰청</a:t>
            </a:r>
            <a:r>
              <a:rPr lang="en-US" altLang="ko-KR" dirty="0" smtClean="0"/>
              <a:t>(RCMP)</a:t>
            </a:r>
            <a:r>
              <a:rPr lang="ko-KR" altLang="en-US" dirty="0" smtClean="0"/>
              <a:t>의 경찰력을 제공받는 방식으로 경찰력을 운영하고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말하자면 인구 </a:t>
            </a:r>
            <a:r>
              <a:rPr lang="en-US" altLang="ko-KR" dirty="0" smtClean="0"/>
              <a:t>5,000</a:t>
            </a:r>
            <a:r>
              <a:rPr lang="ko-KR" altLang="en-US" dirty="0" smtClean="0"/>
              <a:t>명 이하의 자치단체는 주정부와 </a:t>
            </a:r>
            <a:r>
              <a:rPr lang="en-US" altLang="ko-KR" dirty="0" smtClean="0"/>
              <a:t>5,000 </a:t>
            </a:r>
            <a:r>
              <a:rPr lang="ko-KR" altLang="en-US" dirty="0" smtClean="0"/>
              <a:t>이상의 자치단체는 중앙정부와 계약에 따라 경찰력을 운영한다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경우의 재정부담은 상호주의 원칙에 따른다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즉 인구 </a:t>
            </a:r>
            <a:r>
              <a:rPr lang="en-US" altLang="ko-KR" dirty="0" smtClean="0"/>
              <a:t>15,000 </a:t>
            </a:r>
            <a:r>
              <a:rPr lang="ko-KR" altLang="en-US" dirty="0" smtClean="0"/>
              <a:t>이상의 자치단체는 </a:t>
            </a:r>
            <a:r>
              <a:rPr lang="en-US" altLang="ko-KR" dirty="0" smtClean="0"/>
              <a:t>90</a:t>
            </a:r>
            <a:r>
              <a:rPr lang="ko-KR" altLang="en-US" dirty="0" smtClean="0"/>
              <a:t>％</a:t>
            </a:r>
            <a:r>
              <a:rPr lang="en-US" altLang="ko-KR" dirty="0" smtClean="0"/>
              <a:t>, 15,000 </a:t>
            </a:r>
            <a:r>
              <a:rPr lang="ko-KR" altLang="en-US" dirty="0" smtClean="0"/>
              <a:t>이하의 자치단체는 </a:t>
            </a:r>
            <a:r>
              <a:rPr lang="en-US" altLang="ko-KR" dirty="0" smtClean="0"/>
              <a:t>70</a:t>
            </a:r>
            <a:r>
              <a:rPr lang="ko-KR" altLang="en-US" dirty="0" smtClean="0"/>
              <a:t>％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부담하면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중앙정부는 각각 </a:t>
            </a:r>
            <a:r>
              <a:rPr lang="en-US" altLang="ko-KR" dirty="0" smtClean="0"/>
              <a:t>10</a:t>
            </a:r>
            <a:r>
              <a:rPr lang="ko-KR" altLang="en-US" dirty="0" smtClean="0"/>
              <a:t>％</a:t>
            </a:r>
            <a:r>
              <a:rPr lang="en-US" altLang="ko-KR" dirty="0" smtClean="0"/>
              <a:t>, 30</a:t>
            </a:r>
            <a:r>
              <a:rPr lang="ko-KR" altLang="en-US" dirty="0" smtClean="0"/>
              <a:t>％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부담한다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토론토 경찰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32D4-77D9-4CCB-B228-804A486F12B9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9684-C449-46C0-A5B7-A012AB9C4A60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BE07-257F-4166-B79C-2F308E426CDD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788B-D851-4613-985B-3A14CA5F98E5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F84BF-9F42-41A7-ACFA-02024FAAA566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AF70A-232E-4A40-9395-931ED180CF84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8C4BC-8A88-46D5-8650-C1F1D2EECA21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B1370-0DC3-437E-BEBC-BC8CD583223C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F0041-25BB-4D08-B9F6-00734E670FD0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D7299-7896-4E2B-9184-D3D8DE907C5E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93138-0A3D-443A-B6F3-9F22512CE15F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9C24F-BADF-4734-9187-29FB001CDAAE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60EC-A61E-4BC2-B81F-FACB1EC565CA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9FA5B6-648F-437F-9D5E-4F3CF4BDE770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9B126-2908-454F-A5B8-FCCE552342F0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CE04C-E8CE-4341-A35F-2D1EB3A85CD5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0A2-A677-4857-A359-D9F5AEFAA149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1D27-8F09-4111-B302-90F8BD816836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B90-AA3E-46C7-9087-6CA4B06653A3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B20-C645-4AA5-9D04-345CADB2ACFC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9F1-2090-408D-88AD-878ACBCCF7A2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EF29-0F7E-4910-8E6F-7B97B9CCD1AB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DF19-C1A9-4E7A-A5A5-2CB914D6A58B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5A08-45A2-48C9-BBBD-CF1E19B3F083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900F-9340-4218-A81A-91197CF43EFE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2C97-2DC1-4D8D-AB1E-3F55211E5DA9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7325-7C7C-4155-A6F2-EAA386E59014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32E3-B1FC-4580-96FD-D5237156A9D9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DDEF-1252-4D94-8E0E-3C36CCB2BBDF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7AC5-EC7E-4027-8F29-FD104288A89D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0A82-2920-4833-BBD9-60DD236A944A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DF73-0C93-4495-A09C-C2503A5F0CDD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ED69-B29E-4A84-9DF8-D65E01F20A8A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6009-DA26-4CFF-AC9F-64831A1020E2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2345D-D86D-41BA-AAD3-75A41F15C586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zoom/>
  </p:transition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B093C3-9064-4CA5-B016-31D0DE0F5270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zoom/>
  </p:transition>
  <p:hf hdr="0" dt="0"/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2345D-D86D-41BA-AAD3-75A41F15C586}" type="datetime1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96FDF-D17B-47A4-BEB4-E342FED96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>
    <p:zoom/>
  </p:transition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diagramData" Target="../diagrams/data20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4282" y="1142984"/>
            <a:ext cx="8572560" cy="1944216"/>
          </a:xfrm>
        </p:spPr>
        <p:txBody>
          <a:bodyPr>
            <a:noAutofit/>
          </a:bodyPr>
          <a:lstStyle/>
          <a:p>
            <a:pPr algn="r"/>
            <a:r>
              <a:rPr lang="ko-KR" altLang="en-US" sz="8000" dirty="0" smtClean="0">
                <a:latin typeface="HY강B" pitchFamily="18" charset="-127"/>
                <a:ea typeface="HY강B" pitchFamily="18" charset="-127"/>
              </a:rPr>
              <a:t>제</a:t>
            </a:r>
            <a:r>
              <a:rPr lang="en-US" altLang="ko-KR" sz="8000" dirty="0" smtClean="0">
                <a:latin typeface="HY강B" pitchFamily="18" charset="-127"/>
                <a:ea typeface="HY강B" pitchFamily="18" charset="-127"/>
              </a:rPr>
              <a:t>7</a:t>
            </a:r>
            <a:r>
              <a:rPr lang="ko-KR" altLang="en-US" sz="8000" dirty="0" smtClean="0">
                <a:latin typeface="HY강B" pitchFamily="18" charset="-127"/>
                <a:ea typeface="HY강B" pitchFamily="18" charset="-127"/>
              </a:rPr>
              <a:t>장 캐나다경찰</a:t>
            </a:r>
            <a:endParaRPr lang="ko-KR" altLang="en-US" sz="80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796136" y="4357694"/>
            <a:ext cx="3744416" cy="2095642"/>
          </a:xfrm>
        </p:spPr>
        <p:txBody>
          <a:bodyPr>
            <a:noAutofit/>
          </a:bodyPr>
          <a:lstStyle/>
          <a:p>
            <a:r>
              <a:rPr lang="ko-KR" altLang="en-US" dirty="0" smtClean="0">
                <a:solidFill>
                  <a:srgbClr val="2E2D0D"/>
                </a:solidFill>
                <a:latin typeface="HY강B" pitchFamily="18" charset="-127"/>
                <a:ea typeface="HY강B" pitchFamily="18" charset="-127"/>
              </a:rPr>
              <a:t>신라대학교</a:t>
            </a:r>
            <a:endParaRPr lang="en-US" altLang="ko-KR" dirty="0" smtClean="0">
              <a:solidFill>
                <a:srgbClr val="2E2D0D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dirty="0" err="1" smtClean="0">
                <a:solidFill>
                  <a:srgbClr val="2E2D0D"/>
                </a:solidFill>
                <a:latin typeface="HY강B" pitchFamily="18" charset="-127"/>
                <a:ea typeface="HY강B" pitchFamily="18" charset="-127"/>
              </a:rPr>
              <a:t>법경찰학부</a:t>
            </a:r>
            <a:endParaRPr lang="en-US" altLang="ko-KR" dirty="0" smtClean="0">
              <a:solidFill>
                <a:srgbClr val="2E2D0D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dirty="0" smtClean="0">
                <a:solidFill>
                  <a:srgbClr val="2E2D0D"/>
                </a:solidFill>
                <a:latin typeface="HY강B" pitchFamily="18" charset="-127"/>
                <a:ea typeface="HY강B" pitchFamily="18" charset="-127"/>
              </a:rPr>
              <a:t>김 순석 교수</a:t>
            </a:r>
            <a:endParaRPr lang="en-US" altLang="ko-KR" dirty="0" smtClean="0">
              <a:solidFill>
                <a:srgbClr val="2E2D0D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59492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RCMP</a:t>
            </a:r>
            <a:endParaRPr lang="ko-KR" altLang="en-US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>
                <a:latin typeface="HY산B" pitchFamily="18" charset="-127"/>
                <a:ea typeface="HY산B" pitchFamily="18" charset="-127"/>
              </a:rPr>
              <a:t>1-1.</a:t>
            </a:r>
            <a:r>
              <a:rPr lang="ko-KR" altLang="en-US" sz="3600" dirty="0" smtClean="0">
                <a:latin typeface="HY산B" pitchFamily="18" charset="-127"/>
                <a:ea typeface="HY산B" pitchFamily="18" charset="-127"/>
              </a:rPr>
              <a:t> 연방경찰</a:t>
            </a:r>
            <a:r>
              <a:rPr lang="en-US" altLang="ko-KR" sz="3600" dirty="0" smtClean="0">
                <a:latin typeface="HY산B" pitchFamily="18" charset="-127"/>
                <a:ea typeface="HY산B" pitchFamily="18" charset="-127"/>
              </a:rPr>
              <a:t>(RCMP) </a:t>
            </a:r>
            <a:r>
              <a:rPr lang="ko-KR" altLang="en-US" sz="3600" dirty="0" smtClean="0">
                <a:latin typeface="HY산B" pitchFamily="18" charset="-127"/>
                <a:ea typeface="HY산B" pitchFamily="18" charset="-127"/>
              </a:rPr>
              <a:t>조직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dirty="0" smtClean="0">
                <a:latin typeface="HY산B" pitchFamily="18" charset="-127"/>
                <a:ea typeface="HY산B" pitchFamily="18" charset="-127"/>
              </a:rPr>
            </a:b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11</a:t>
            </a:fld>
            <a:endParaRPr lang="ko-KR" altLang="en-US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-612576" y="1772816"/>
          <a:ext cx="64807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다이어그램 7"/>
          <p:cNvGraphicFramePr/>
          <p:nvPr/>
        </p:nvGraphicFramePr>
        <p:xfrm>
          <a:off x="385192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직사각형 10"/>
          <p:cNvSpPr/>
          <p:nvPr/>
        </p:nvSpPr>
        <p:spPr>
          <a:xfrm>
            <a:off x="3923928" y="4005064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267744" y="5661248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11560" y="4005064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267744" y="2348880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7236296" y="4077072"/>
            <a:ext cx="1440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8024" y="5661248"/>
            <a:ext cx="1944216" cy="64633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10</a:t>
            </a:r>
            <a:r>
              <a:rPr lang="ko-KR" altLang="en-US" dirty="0" smtClean="0"/>
              <a:t>명 미만</a:t>
            </a:r>
            <a:r>
              <a:rPr lang="en-US" altLang="ko-KR" dirty="0" smtClean="0"/>
              <a:t>~</a:t>
            </a:r>
          </a:p>
          <a:p>
            <a:pPr algn="ctr"/>
            <a:r>
              <a:rPr lang="ko-KR" altLang="en-US" dirty="0" err="1" smtClean="0"/>
              <a:t>수백명</a:t>
            </a:r>
            <a:endParaRPr lang="ko-KR" altLang="en-US" dirty="0"/>
          </a:p>
        </p:txBody>
      </p:sp>
      <p:sp>
        <p:nvSpPr>
          <p:cNvPr id="26" name="굽은 화살표 25"/>
          <p:cNvSpPr/>
          <p:nvPr/>
        </p:nvSpPr>
        <p:spPr>
          <a:xfrm rot="11248937">
            <a:off x="6827053" y="5812844"/>
            <a:ext cx="962500" cy="413209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설명선 3(강조선) 26"/>
          <p:cNvSpPr/>
          <p:nvPr/>
        </p:nvSpPr>
        <p:spPr>
          <a:xfrm>
            <a:off x="4355976" y="1772816"/>
            <a:ext cx="1008112" cy="792088"/>
          </a:xfrm>
          <a:prstGeom prst="accentCallout3">
            <a:avLst>
              <a:gd name="adj1" fmla="val 97910"/>
              <a:gd name="adj2" fmla="val 305"/>
              <a:gd name="adj3" fmla="val 223247"/>
              <a:gd name="adj4" fmla="val 293455"/>
              <a:gd name="adj5" fmla="val 117593"/>
              <a:gd name="adj6" fmla="val 41212"/>
              <a:gd name="adj7" fmla="val 275681"/>
              <a:gd name="adj8" fmla="val -36840"/>
            </a:avLst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실질적인 경찰활동</a:t>
            </a:r>
            <a:endParaRPr lang="ko-KR" altLang="en-US" sz="1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  <p:bldP spid="11" grpId="0" animBg="1"/>
      <p:bldP spid="12" grpId="0" animBg="1"/>
      <p:bldP spid="13" grpId="0" animBg="1"/>
      <p:bldP spid="14" grpId="0" animBg="1"/>
      <p:bldP spid="22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71184" cy="70609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1-1.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연방경찰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(RCMP) 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조직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12</a:t>
            </a:fld>
            <a:endParaRPr lang="ko-KR" altLang="en-US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395536" y="1124744"/>
          <a:ext cx="86764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507288" cy="868958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 RCMP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의 계급별 경찰관수 및 한국과의 비교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539552" y="620688"/>
          <a:ext cx="7920880" cy="58245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0220"/>
                <a:gridCol w="1980220"/>
                <a:gridCol w="216024"/>
                <a:gridCol w="2088232"/>
                <a:gridCol w="1656184"/>
              </a:tblGrid>
              <a:tr h="3523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보직명칭</a:t>
                      </a:r>
                      <a:endParaRPr lang="ko-KR" alt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계급명칭</a:t>
                      </a:r>
                      <a:endParaRPr lang="ko-KR" alt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한국계급과 비교</a:t>
                      </a:r>
                      <a:endParaRPr lang="ko-KR" alt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인원</a:t>
                      </a:r>
                      <a:endParaRPr lang="ko-KR" alt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연방경찰청장</a:t>
                      </a:r>
                      <a:endParaRPr lang="ko-KR" altLang="en-US" sz="1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Commissioner</a:t>
                      </a:r>
                      <a:endParaRPr lang="ko-KR" altLang="en-US" sz="1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차관급</a:t>
                      </a:r>
                      <a:endParaRPr lang="ko-KR" altLang="en-US" sz="1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872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연방경찰청 차장</a:t>
                      </a:r>
                      <a:endParaRPr lang="ko-KR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Deputy Commissioner</a:t>
                      </a:r>
                      <a:endParaRPr lang="ko-KR" altLang="en-US" sz="1400" dirty="0" smtClean="0"/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치안감급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6872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연방경찰청 부장</a:t>
                      </a:r>
                      <a:endParaRPr lang="ko-KR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Assistant Commissioner</a:t>
                      </a:r>
                      <a:endParaRPr lang="ko-KR" altLang="en-US" sz="1400" dirty="0" smtClean="0"/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경무관급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26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4991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경찰처장</a:t>
                      </a:r>
                      <a:endParaRPr lang="ko-KR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Chief 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Superintendents</a:t>
                      </a:r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총경급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59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499114"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Superintendents</a:t>
                      </a:r>
                      <a:endParaRPr lang="ko-KR" altLang="en-US" sz="1400" dirty="0" smtClean="0"/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경정급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157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293596"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Inspectors</a:t>
                      </a:r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경감급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398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293596"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Staff Sergeants</a:t>
                      </a:r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경위급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762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293596"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Sergeants</a:t>
                      </a:r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경사급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7,707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293596"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Corporals</a:t>
                      </a:r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경장급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3,063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293596"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Constables</a:t>
                      </a:r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순경급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10,954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293596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연방경찰관 총원</a:t>
                      </a:r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17,210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2935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일반직 공무원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Civilian</a:t>
                      </a:r>
                      <a:r>
                        <a:rPr lang="en-US" altLang="ko-KR" sz="1400" baseline="0" dirty="0" smtClean="0"/>
                        <a:t> Members</a:t>
                      </a:r>
                      <a:endParaRPr lang="ko-KR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3,078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293596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Public Servants</a:t>
                      </a:r>
                      <a:endParaRPr lang="ko-KR" altLang="en-US" sz="14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5,129</a:t>
                      </a:r>
                      <a:endParaRPr lang="ko-KR" altLang="en-US" sz="14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96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경찰관서 인원합계</a:t>
                      </a:r>
                      <a:endParaRPr lang="ko-KR" altLang="en-US" sz="1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25,417</a:t>
                      </a:r>
                      <a:endParaRPr lang="ko-KR" altLang="en-US" sz="1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0"/>
            <a:ext cx="7139136" cy="720080"/>
          </a:xfrm>
        </p:spPr>
        <p:txBody>
          <a:bodyPr>
            <a:normAutofit fontScale="90000"/>
          </a:bodyPr>
          <a:lstStyle/>
          <a:p>
            <a:r>
              <a:rPr lang="en-US" altLang="ko-KR" sz="3200" dirty="0" smtClean="0">
                <a:latin typeface="HY산B" pitchFamily="18" charset="-127"/>
                <a:ea typeface="HY산B" pitchFamily="18" charset="-127"/>
              </a:rPr>
              <a:t>1-2.</a:t>
            </a:r>
            <a:r>
              <a:rPr lang="ko-KR" altLang="en-US" sz="3200" dirty="0" smtClean="0">
                <a:latin typeface="HY산B" pitchFamily="18" charset="-127"/>
                <a:ea typeface="HY산B" pitchFamily="18" charset="-127"/>
              </a:rPr>
              <a:t> 연방경찰</a:t>
            </a:r>
            <a:r>
              <a:rPr lang="en-US" altLang="ko-KR" sz="3200" dirty="0" smtClean="0">
                <a:latin typeface="HY산B" pitchFamily="18" charset="-127"/>
                <a:ea typeface="HY산B" pitchFamily="18" charset="-127"/>
              </a:rPr>
              <a:t>(RCMP) </a:t>
            </a:r>
            <a:r>
              <a:rPr lang="ko-KR" altLang="en-US" sz="3200" dirty="0" smtClean="0">
                <a:latin typeface="HY산B" pitchFamily="18" charset="-127"/>
                <a:ea typeface="HY산B" pitchFamily="18" charset="-127"/>
              </a:rPr>
              <a:t>기능별 조직체계 </a:t>
            </a:r>
            <a:endParaRPr lang="ko-KR" altLang="en-US" sz="3200" dirty="0">
              <a:latin typeface="HY산B" pitchFamily="18" charset="-127"/>
              <a:ea typeface="HY산B" pitchFamily="18" charset="-127"/>
            </a:endParaRP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251520" y="69269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1-3. 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캐나다 경찰민원위원회</a:t>
            </a:r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(CPC)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ko-KR" altLang="en-US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15</a:t>
            </a:fld>
            <a:endParaRPr lang="ko-KR" altLang="en-US"/>
          </a:p>
        </p:txBody>
      </p:sp>
      <p:graphicFrame>
        <p:nvGraphicFramePr>
          <p:cNvPr id="7" name="다이어그램 6"/>
          <p:cNvGraphicFramePr/>
          <p:nvPr/>
        </p:nvGraphicFramePr>
        <p:xfrm>
          <a:off x="395536" y="980728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7" name="그림 6" descr="캐나다 국가경찰 RCMP 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37601" cy="6858000"/>
          </a:xfrm>
          <a:prstGeom prst="rect">
            <a:avLst/>
          </a:prstGeom>
        </p:spPr>
      </p:pic>
      <p:pic>
        <p:nvPicPr>
          <p:cNvPr id="9" name="내용 개체 틀 5" descr="캐나다의 정찰용 경찰 헬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0"/>
            <a:ext cx="4932040" cy="3701276"/>
          </a:xfrm>
        </p:spPr>
      </p:pic>
      <p:pic>
        <p:nvPicPr>
          <p:cNvPr id="10" name="내용 개체 틀 5" descr="캐나다연방경찰(RCMP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573016"/>
            <a:ext cx="4932040" cy="3785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0152" y="37890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RCMP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29969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정찰용 경찰헬기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RCMP</a:t>
            </a:r>
            <a:endParaRPr lang="ko-KR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188640" y="-171400"/>
            <a:ext cx="5400600" cy="1268760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/>
              <a:t>캘거리</a:t>
            </a:r>
            <a:r>
              <a:rPr lang="ko-KR" altLang="en-US" sz="2800" dirty="0" smtClean="0"/>
              <a:t> 경찰</a:t>
            </a:r>
            <a:endParaRPr lang="ko-KR" altLang="en-US" sz="28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HY산B" pitchFamily="18" charset="-127"/>
                <a:ea typeface="HY산B" pitchFamily="18" charset="-127"/>
              </a:rPr>
              <a:t>2. </a:t>
            </a:r>
            <a:r>
              <a:rPr lang="ko-KR" altLang="en-US" b="1" dirty="0" smtClean="0">
                <a:latin typeface="HY산B" pitchFamily="18" charset="-127"/>
                <a:ea typeface="HY산B" pitchFamily="18" charset="-127"/>
              </a:rPr>
              <a:t>자치경찰조직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ko-KR" altLang="en-US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18</a:t>
            </a:fld>
            <a:endParaRPr lang="ko-KR" altLang="en-US"/>
          </a:p>
        </p:txBody>
      </p:sp>
      <p:graphicFrame>
        <p:nvGraphicFramePr>
          <p:cNvPr id="8" name="다이어그램 7"/>
          <p:cNvGraphicFramePr/>
          <p:nvPr/>
        </p:nvGraphicFramePr>
        <p:xfrm>
          <a:off x="323528" y="1052736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6632"/>
            <a:ext cx="5760640" cy="1152128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/>
              <a:t>온타리오</a:t>
            </a:r>
            <a:r>
              <a:rPr lang="ko-KR" altLang="en-US" sz="2800" dirty="0" smtClean="0"/>
              <a:t> 주 경찰</a:t>
            </a:r>
            <a:endParaRPr lang="ko-KR" altLang="en-US" sz="28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652120" y="260648"/>
            <a:ext cx="2736304" cy="576064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latin typeface="HY동녘M" pitchFamily="18" charset="-127"/>
                <a:ea typeface="HY동녘M" pitchFamily="18" charset="-127"/>
              </a:rPr>
              <a:t>contents</a:t>
            </a:r>
            <a:endParaRPr lang="ko-KR" altLang="en-US" dirty="0">
              <a:latin typeface="HY동녘M" pitchFamily="18" charset="-127"/>
              <a:ea typeface="HY동녘M" pitchFamily="18" charset="-127"/>
            </a:endParaRPr>
          </a:p>
        </p:txBody>
      </p:sp>
      <p:graphicFrame>
        <p:nvGraphicFramePr>
          <p:cNvPr id="9" name="내용 개체 틀 8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836712"/>
          <a:ext cx="4650344" cy="5883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내용 개체 틀 9"/>
          <p:cNvGraphicFramePr>
            <a:graphicFrameLocks noGrp="1"/>
          </p:cNvGraphicFramePr>
          <p:nvPr>
            <p:ph sz="half" idx="2"/>
          </p:nvPr>
        </p:nvGraphicFramePr>
        <p:xfrm>
          <a:off x="4572000" y="908720"/>
          <a:ext cx="4248472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1BE96FDF-D17B-47A4-BEB4-E342FED96ABC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987824" y="6492875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Police system in Canada</a:t>
            </a:r>
            <a:endParaRPr lang="ko-KR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AsOne/>
      </p:bldGraphic>
      <p:bldGraphic spid="1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616624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1) 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주 경찰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20</a:t>
            </a:fld>
            <a:endParaRPr lang="ko-KR" altLang="en-US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496944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주 경찰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5832648" cy="64807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2)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자치 경찰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 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토론토 경찰</a:t>
            </a:r>
            <a:endParaRPr lang="ko-KR" altLang="en-US" sz="28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토론토 경찰</a:t>
            </a:r>
            <a:endParaRPr lang="ko-KR" altLang="en-US" sz="28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51720" y="0"/>
            <a:ext cx="5194920" cy="70609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2)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자치 경찰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 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3632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96552" y="332656"/>
            <a:ext cx="10225136" cy="1426170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latin typeface="HY산B" pitchFamily="18" charset="-127"/>
                <a:ea typeface="HY산B" pitchFamily="18" charset="-127"/>
              </a:rPr>
              <a:t>Ⅴ. </a:t>
            </a:r>
            <a:r>
              <a:rPr lang="ko-KR" altLang="en-US" sz="4000" b="1" dirty="0" smtClean="0">
                <a:latin typeface="HY산B" pitchFamily="18" charset="-127"/>
                <a:ea typeface="HY산B" pitchFamily="18" charset="-127"/>
              </a:rPr>
              <a:t>캐나다경찰의 인사관리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 </a:t>
            </a:r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-1.</a:t>
            </a:r>
            <a:r>
              <a:rPr lang="ko-KR" altLang="en-US" sz="4000" b="1" dirty="0" smtClean="0">
                <a:latin typeface="HY산B" pitchFamily="18" charset="-127"/>
                <a:ea typeface="HY산B" pitchFamily="18" charset="-127"/>
              </a:rPr>
              <a:t>경찰 채용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dirty="0" smtClean="0">
                <a:latin typeface="HY산B" pitchFamily="18" charset="-127"/>
                <a:ea typeface="HY산B" pitchFamily="18" charset="-127"/>
              </a:rPr>
            </a:b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ko-KR" altLang="en-US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660232" y="54452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*RCMP</a:t>
            </a:r>
          </a:p>
          <a:p>
            <a:r>
              <a:rPr lang="ko-KR" altLang="en-US" dirty="0" smtClean="0"/>
              <a:t>선발조건</a:t>
            </a:r>
            <a:endParaRPr lang="ko-KR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2.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토론토 경찰청의 채용절차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HY산B" pitchFamily="18" charset="-127"/>
                <a:ea typeface="HY산B" pitchFamily="18" charset="-127"/>
              </a:rPr>
              <a:t>3. </a:t>
            </a:r>
            <a:r>
              <a:rPr lang="ko-KR" altLang="en-US" b="1" dirty="0" smtClean="0">
                <a:latin typeface="HY산B" pitchFamily="18" charset="-127"/>
                <a:ea typeface="HY산B" pitchFamily="18" charset="-127"/>
              </a:rPr>
              <a:t>경찰교육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ko-KR" altLang="en-US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67544" y="764704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HY산B" pitchFamily="18" charset="-127"/>
                <a:ea typeface="HY산B" pitchFamily="18" charset="-127"/>
              </a:rPr>
              <a:t>4. </a:t>
            </a:r>
            <a:r>
              <a:rPr lang="ko-KR" altLang="en-US" b="1" dirty="0" smtClean="0">
                <a:latin typeface="HY산B" pitchFamily="18" charset="-127"/>
                <a:ea typeface="HY산B" pitchFamily="18" charset="-127"/>
              </a:rPr>
              <a:t>경찰승진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ko-KR" altLang="en-US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RCMP </a:t>
            </a:r>
            <a:r>
              <a:rPr lang="ko-KR" altLang="en-US" sz="1800" dirty="0" smtClean="0"/>
              <a:t>경찰관들의 승진은 시험이 없이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심사로만 승진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RCMP </a:t>
            </a:r>
            <a:r>
              <a:rPr lang="ko-KR" altLang="en-US" sz="1800" dirty="0" smtClean="0"/>
              <a:t>승진자격은 순경</a:t>
            </a:r>
            <a:r>
              <a:rPr lang="en-US" altLang="ko-KR" sz="1800" dirty="0" smtClean="0"/>
              <a:t>(Constable)</a:t>
            </a:r>
            <a:r>
              <a:rPr lang="ko-KR" altLang="en-US" sz="1800" dirty="0" smtClean="0"/>
              <a:t>이 경사</a:t>
            </a:r>
            <a:r>
              <a:rPr lang="en-US" altLang="ko-KR" sz="1800" dirty="0" smtClean="0"/>
              <a:t>(Sergeant)</a:t>
            </a:r>
            <a:r>
              <a:rPr lang="ko-KR" altLang="en-US" sz="1800" dirty="0" smtClean="0"/>
              <a:t>승진시험에 응시하기 위해서는 </a:t>
            </a:r>
            <a:r>
              <a:rPr lang="en-US" altLang="ko-KR" sz="1800" dirty="0" smtClean="0"/>
              <a:t>7</a:t>
            </a:r>
            <a:r>
              <a:rPr lang="ko-KR" altLang="en-US" sz="1800" dirty="0" smtClean="0"/>
              <a:t>년의 경력이 필요하고 그 이후에는 매 계급에서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년 이상 경력을 쌓으면 다음 계급 승진원서를 낼 수 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성과관리 시스템에 의하여 최근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년 내 징계가 없어야 하는 등 승진요건을 갖춘 지원자를 </a:t>
            </a:r>
            <a:r>
              <a:rPr lang="ko-KR" altLang="en-US" sz="1800" dirty="0" err="1" smtClean="0"/>
              <a:t>직근</a:t>
            </a:r>
            <a:r>
              <a:rPr lang="ko-KR" altLang="en-US" sz="1800" dirty="0" smtClean="0"/>
              <a:t> 감독자가 승진적격 여부에 대해 평가하도록 하였다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승진지원서에는 해당직위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계급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를 수행하는 데 필요한 핵심자질</a:t>
            </a:r>
            <a:r>
              <a:rPr lang="en-US" altLang="ko-KR" sz="1800" dirty="0" smtClean="0"/>
              <a:t>(core skills)</a:t>
            </a:r>
            <a:r>
              <a:rPr lang="ko-KR" altLang="en-US" sz="1800" dirty="0" smtClean="0"/>
              <a:t>을 최근의 실적사례를 들어 증명을 해야 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감독자가 실적의 진위를 확인하며 실제 핵심역량을 가지고 있는지를 평가하여 서술하도록 하였다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경장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경사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경위의 핵심역량은 리더십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고객중심 서비스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사고력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판단력 및 사고의 유연성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기획 및 분석결과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대인관계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의사전달과 이해능력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자기개발노력 등 여덟 가지 항목을 평가하고 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서류심사위원회를 거쳐 면접시험 결과에 따라 승진이 결정된다</a:t>
            </a:r>
            <a:r>
              <a:rPr lang="en-US" altLang="ko-KR" sz="1800" dirty="0" smtClean="0"/>
              <a:t>.</a:t>
            </a:r>
            <a:endParaRPr lang="ko-KR" altLang="en-US" sz="18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192688" cy="792088"/>
          </a:xfrm>
          <a:solidFill>
            <a:srgbClr val="F15988">
              <a:alpha val="49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ko-KR" sz="4000" dirty="0" smtClean="0"/>
              <a:t>Ⅰ. </a:t>
            </a:r>
            <a:r>
              <a:rPr lang="ko-KR" altLang="en-US" sz="4000" dirty="0" smtClean="0"/>
              <a:t>국가 현황</a:t>
            </a:r>
            <a:endParaRPr lang="ko-KR" altLang="en-US" sz="4000" dirty="0"/>
          </a:p>
        </p:txBody>
      </p:sp>
      <p:pic>
        <p:nvPicPr>
          <p:cNvPr id="5" name="내용 개체 틀 4" descr="전체지도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4608512" cy="276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92080" y="1628800"/>
            <a:ext cx="3672408" cy="3960440"/>
          </a:xfrm>
          <a:solidFill>
            <a:srgbClr val="FFCCFF">
              <a:alpha val="64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altLang="ko-KR" sz="2200" b="1" dirty="0" smtClean="0"/>
          </a:p>
          <a:p>
            <a:r>
              <a:rPr lang="ko-KR" altLang="en-US" sz="2200" b="1" dirty="0" smtClean="0">
                <a:latin typeface="휴먼모음T" pitchFamily="18" charset="-127"/>
                <a:ea typeface="휴먼모음T" pitchFamily="18" charset="-127"/>
              </a:rPr>
              <a:t>북 아메리카 대륙 북부의 </a:t>
            </a:r>
            <a:endParaRPr lang="en-US" altLang="ko-KR" sz="2200" b="1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sz="22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200" b="1" dirty="0" smtClean="0">
                <a:latin typeface="휴먼모음T" pitchFamily="18" charset="-127"/>
                <a:ea typeface="휴먼모음T" pitchFamily="18" charset="-127"/>
              </a:rPr>
              <a:t>영국 연방 내의 연방 국가</a:t>
            </a:r>
            <a:endParaRPr lang="en-US" altLang="ko-KR" sz="2200" b="1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인구 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3,000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만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명의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>
              <a:buNone/>
            </a:pP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   한반도 면적의 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45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배</a:t>
            </a:r>
            <a:endParaRPr lang="en-US" altLang="ko-KR" sz="2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공식언어 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불어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영어</a:t>
            </a:r>
            <a:endParaRPr lang="en-US" altLang="ko-KR" sz="2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종교 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200" dirty="0">
                <a:latin typeface="휴먼모음T" pitchFamily="18" charset="-127"/>
                <a:ea typeface="휴먼모음T" pitchFamily="18" charset="-127"/>
              </a:rPr>
              <a:t>가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톨릭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개신교</a:t>
            </a:r>
            <a:endParaRPr lang="en-US" altLang="ko-KR" sz="2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인당 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GDP: 26,000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달러↑</a:t>
            </a:r>
            <a:endParaRPr lang="en-US" altLang="ko-KR" sz="2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200" b="1" dirty="0" smtClean="0">
                <a:latin typeface="휴먼모음T" pitchFamily="18" charset="-127"/>
                <a:ea typeface="휴먼모음T" pitchFamily="18" charset="-127"/>
              </a:rPr>
              <a:t>의원 내각제</a:t>
            </a:r>
            <a:r>
              <a:rPr lang="en-US" altLang="ko-KR" sz="2200" b="1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200" b="1" dirty="0" smtClean="0">
                <a:latin typeface="휴먼모음T" pitchFamily="18" charset="-127"/>
                <a:ea typeface="휴먼모음T" pitchFamily="18" charset="-127"/>
              </a:rPr>
              <a:t>연방제</a:t>
            </a:r>
            <a:endParaRPr lang="ko-KR" altLang="en-US" sz="22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67544" y="3068960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195736" y="1412776"/>
            <a:ext cx="1656184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캐나다지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486" y="3645024"/>
            <a:ext cx="2414629" cy="300918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왼쪽으로 구부러진 화살표 10"/>
          <p:cNvSpPr/>
          <p:nvPr/>
        </p:nvSpPr>
        <p:spPr>
          <a:xfrm rot="1435552">
            <a:off x="3427280" y="3092797"/>
            <a:ext cx="1070373" cy="2003522"/>
          </a:xfrm>
          <a:prstGeom prst="curvedLeftArrow">
            <a:avLst>
              <a:gd name="adj1" fmla="val 25000"/>
              <a:gd name="adj2" fmla="val 49862"/>
              <a:gd name="adj3" fmla="val 2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캐나다경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3" cy="3429000"/>
          </a:xfr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30</a:t>
            </a:fld>
            <a:endParaRPr lang="ko-KR" altLang="en-US"/>
          </a:p>
        </p:txBody>
      </p:sp>
      <p:pic>
        <p:nvPicPr>
          <p:cNvPr id="8" name="그림 7" descr="캐나다 투스카니 경찰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33750"/>
            <a:ext cx="4895850" cy="3524250"/>
          </a:xfrm>
          <a:prstGeom prst="rect">
            <a:avLst/>
          </a:prstGeom>
        </p:spPr>
      </p:pic>
      <p:pic>
        <p:nvPicPr>
          <p:cNvPr id="9" name="그림 8" descr="캐나다 벤쿠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4499992" cy="3429000"/>
          </a:xfrm>
          <a:prstGeom prst="rect">
            <a:avLst/>
          </a:prstGeom>
        </p:spPr>
      </p:pic>
      <p:pic>
        <p:nvPicPr>
          <p:cNvPr id="10" name="그림 9" descr="캐나다 보안관 차량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8520" y="3429000"/>
            <a:ext cx="4788023" cy="3429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HY산B" pitchFamily="18" charset="-127"/>
                <a:ea typeface="HY산B" pitchFamily="18" charset="-127"/>
              </a:rPr>
              <a:t>Ⅵ. </a:t>
            </a:r>
            <a:r>
              <a:rPr lang="ko-KR" altLang="en-US" b="1" dirty="0" smtClean="0">
                <a:latin typeface="HY산B" pitchFamily="18" charset="-127"/>
                <a:ea typeface="HY산B" pitchFamily="18" charset="-127"/>
              </a:rPr>
              <a:t>한국경찰 시스템과 다른 점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ko-KR" altLang="en-US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291264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pic>
        <p:nvPicPr>
          <p:cNvPr id="7" name="그림 6" descr="캐나다국기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3284984"/>
            <a:ext cx="1352339" cy="1073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0" y="3789040"/>
            <a:ext cx="4427984" cy="259228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en-US" altLang="ko-KR" sz="3600" cap="none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그림 4" descr="연방경찰RC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427984" cy="3573016"/>
          </a:xfrm>
          <a:prstGeom prst="rect">
            <a:avLst/>
          </a:prstGeom>
        </p:spPr>
      </p:pic>
      <p:pic>
        <p:nvPicPr>
          <p:cNvPr id="6" name="그림 5" descr="토론토경찰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52528" cy="3284984"/>
          </a:xfrm>
          <a:prstGeom prst="rect">
            <a:avLst/>
          </a:prstGeom>
        </p:spPr>
      </p:pic>
      <p:pic>
        <p:nvPicPr>
          <p:cNvPr id="7" name="그림 6" descr="토론토경찰ㅇ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5" y="0"/>
            <a:ext cx="4714875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9592" y="0"/>
            <a:ext cx="7416824" cy="980728"/>
          </a:xfrm>
        </p:spPr>
        <p:txBody>
          <a:bodyPr/>
          <a:lstStyle/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Ⅱ.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캐나다 경찰의 역사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4</a:t>
            </a:fld>
            <a:endParaRPr lang="ko-KR" altLang="en-US"/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sz="half" idx="2"/>
          </p:nvPr>
        </p:nvGraphicFramePr>
        <p:xfrm>
          <a:off x="323528" y="1196752"/>
          <a:ext cx="6408712" cy="51718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8232"/>
                <a:gridCol w="4320480"/>
              </a:tblGrid>
              <a:tr h="25337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북서부기마경찰</a:t>
                      </a:r>
                      <a:r>
                        <a:rPr lang="en-US" altLang="ko-KR" dirty="0" smtClean="0"/>
                        <a:t>(NWMP)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20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유래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식민지 당시 </a:t>
                      </a:r>
                      <a:r>
                        <a:rPr lang="ko-KR" altLang="en-US" dirty="0" err="1" smtClean="0"/>
                        <a:t>통치국이었던</a:t>
                      </a:r>
                      <a:r>
                        <a:rPr lang="ko-KR" altLang="en-US" dirty="0" smtClean="0"/>
                        <a:t> 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b="1" dirty="0" smtClean="0">
                          <a:solidFill>
                            <a:srgbClr val="F15988"/>
                          </a:solidFill>
                        </a:rPr>
                        <a:t>영국과 프랑스의 경찰시스템 </a:t>
                      </a:r>
                      <a:endParaRPr lang="ko-KR" altLang="en-US" b="1" dirty="0">
                        <a:solidFill>
                          <a:srgbClr val="F15988"/>
                        </a:solidFill>
                      </a:endParaRPr>
                    </a:p>
                  </a:txBody>
                  <a:tcPr/>
                </a:tc>
              </a:tr>
              <a:tr h="90036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캐나다 경찰의 </a:t>
                      </a:r>
                      <a:endParaRPr lang="en-US" altLang="ko-KR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모델 </a:t>
                      </a:r>
                      <a:endParaRPr lang="en-US" altLang="ko-KR" dirty="0" smtClean="0"/>
                    </a:p>
                    <a:p>
                      <a:pPr algn="ctr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b="1" dirty="0" smtClean="0"/>
                        <a:t>1845</a:t>
                      </a:r>
                      <a:r>
                        <a:rPr lang="ko-KR" altLang="en-US" b="1" dirty="0" smtClean="0"/>
                        <a:t>년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/>
                        <a:t>Welland</a:t>
                      </a:r>
                      <a:r>
                        <a:rPr lang="en-US" altLang="ko-KR" dirty="0" smtClean="0"/>
                        <a:t> and Saint Lawrence </a:t>
                      </a:r>
                      <a:r>
                        <a:rPr lang="ko-KR" altLang="en-US" dirty="0" smtClean="0"/>
                        <a:t>운하건설을 위해 고용되었던 </a:t>
                      </a:r>
                      <a:r>
                        <a:rPr lang="ko-KR" altLang="en-US" dirty="0" smtClean="0">
                          <a:solidFill>
                            <a:srgbClr val="F15988"/>
                          </a:solidFill>
                        </a:rPr>
                        <a:t>노동자의 질서유지를 위하여 임명되었던 경찰조직</a:t>
                      </a:r>
                      <a:endParaRPr lang="en-US" altLang="ko-KR" dirty="0" smtClean="0">
                        <a:solidFill>
                          <a:srgbClr val="F15988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→</a:t>
                      </a: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NWMP</a:t>
                      </a:r>
                      <a:r>
                        <a:rPr lang="ko-KR" altLang="en-US" b="1" dirty="0" smtClean="0">
                          <a:solidFill>
                            <a:srgbClr val="FF0000"/>
                          </a:solidFill>
                        </a:rPr>
                        <a:t>로 발전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2314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의회 ‘캐나다 경찰에 관한 법</a:t>
                      </a:r>
                      <a:r>
                        <a:rPr lang="en-US" altLang="ko-KR" dirty="0" smtClean="0"/>
                        <a:t>’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b="1" dirty="0" smtClean="0"/>
                        <a:t>1868</a:t>
                      </a:r>
                      <a:r>
                        <a:rPr lang="ko-KR" altLang="en-US" b="1" dirty="0" smtClean="0"/>
                        <a:t>년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dirty="0" smtClean="0"/>
                        <a:t>통과시켜 ‘캐나다 자치령 경찰조직</a:t>
                      </a:r>
                      <a:r>
                        <a:rPr lang="en-US" altLang="ko-KR" dirty="0" smtClean="0"/>
                        <a:t>(the Dominion Police Force)'</a:t>
                      </a:r>
                      <a:r>
                        <a:rPr lang="ko-KR" altLang="en-US" dirty="0" smtClean="0"/>
                        <a:t>을 설치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dirty="0" smtClean="0"/>
                        <a:t>중앙정부의 통제를 받았으며 연방법률을 집행</a:t>
                      </a:r>
                      <a:endParaRPr lang="ko-KR" altLang="en-US" dirty="0"/>
                    </a:p>
                  </a:txBody>
                  <a:tcPr/>
                </a:tc>
              </a:tr>
              <a:tr h="15142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algn="ctr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b="1" dirty="0" smtClean="0"/>
                        <a:t>1873</a:t>
                      </a:r>
                      <a:r>
                        <a:rPr lang="ko-KR" altLang="en-US" b="1" dirty="0" smtClean="0"/>
                        <a:t>년 </a:t>
                      </a:r>
                      <a:r>
                        <a:rPr lang="en-US" altLang="ko-KR" b="1" dirty="0" smtClean="0"/>
                        <a:t>9</a:t>
                      </a:r>
                      <a:r>
                        <a:rPr lang="ko-KR" altLang="en-US" b="1" dirty="0" smtClean="0"/>
                        <a:t>월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캐나다 최초의 총리인 존 </a:t>
                      </a:r>
                      <a:r>
                        <a:rPr lang="ko-KR" altLang="en-US" dirty="0" err="1" smtClean="0"/>
                        <a:t>맥도날드</a:t>
                      </a:r>
                      <a:r>
                        <a:rPr lang="en-US" altLang="ko-KR" dirty="0" smtClean="0"/>
                        <a:t>(Sir John A. Macdonald)</a:t>
                      </a:r>
                      <a:r>
                        <a:rPr lang="ko-KR" altLang="en-US" dirty="0" smtClean="0"/>
                        <a:t>경의 지시로 ‘사법행정과 북서부지역 경찰조직 설치에 관한 법률’을 통과시켜 </a:t>
                      </a: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The North-West Mounted Police(NWMP)*</a:t>
                      </a:r>
                      <a:r>
                        <a:rPr lang="ko-KR" altLang="en-US" dirty="0" smtClean="0"/>
                        <a:t>를 출범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설명선 2(강조선) 10"/>
          <p:cNvSpPr/>
          <p:nvPr/>
        </p:nvSpPr>
        <p:spPr>
          <a:xfrm>
            <a:off x="7092280" y="1268760"/>
            <a:ext cx="1907704" cy="4320480"/>
          </a:xfrm>
          <a:prstGeom prst="accentCallout2">
            <a:avLst>
              <a:gd name="adj1" fmla="val 21572"/>
              <a:gd name="adj2" fmla="val -9246"/>
              <a:gd name="adj3" fmla="val 104213"/>
              <a:gd name="adj4" fmla="val -32034"/>
              <a:gd name="adj5" fmla="val 112500"/>
              <a:gd name="adj6" fmla="val -68816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dirty="0" smtClean="0"/>
              <a:t>*</a:t>
            </a:r>
            <a:r>
              <a:rPr lang="ko-KR" altLang="en-US" dirty="0" smtClean="0"/>
              <a:t>정착지와 광산에서의 </a:t>
            </a:r>
            <a:r>
              <a:rPr lang="ko-KR" altLang="en-US" b="1" dirty="0" smtClean="0"/>
              <a:t>세금징수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관세징수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</a:t>
            </a:r>
            <a:r>
              <a:rPr lang="ko-KR" altLang="en-US" b="1" dirty="0" smtClean="0"/>
              <a:t>은행경비와 우편배달</a:t>
            </a:r>
            <a:r>
              <a:rPr lang="ko-KR" altLang="en-US" dirty="0" smtClean="0"/>
              <a:t>을 담당하면서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캐나다와 미국간 </a:t>
            </a:r>
            <a:r>
              <a:rPr lang="ko-KR" altLang="en-US" b="1" dirty="0" smtClean="0"/>
              <a:t>국경지역에 대한 경비와 순찰임무</a:t>
            </a:r>
            <a:endParaRPr lang="ko-KR" altLang="en-US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Ⅱ.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캐나다경찰의 역사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2</a:t>
            </a:r>
            <a:endParaRPr lang="ko-KR" altLang="en-US" dirty="0" smtClean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39552" y="1052736"/>
          <a:ext cx="6624736" cy="509798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48272"/>
                <a:gridCol w="4176464"/>
              </a:tblGrid>
              <a:tr h="41098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왕립 캐나다기마경찰</a:t>
                      </a:r>
                      <a:r>
                        <a:rPr lang="en-US" altLang="ko-KR" dirty="0" smtClean="0"/>
                        <a:t>(RCMP)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3173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b="1" dirty="0" smtClean="0"/>
                        <a:t>1904</a:t>
                      </a:r>
                      <a:r>
                        <a:rPr lang="ko-KR" altLang="en-US" b="1" dirty="0" smtClean="0"/>
                        <a:t>년 </a:t>
                      </a:r>
                      <a:endParaRPr lang="en-US" altLang="ko-KR" b="1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영국 왕 에드워드 </a:t>
                      </a:r>
                      <a:r>
                        <a:rPr lang="en-US" altLang="ko-KR" dirty="0" smtClean="0"/>
                        <a:t>7</a:t>
                      </a:r>
                      <a:r>
                        <a:rPr lang="ko-KR" altLang="en-US" dirty="0" smtClean="0"/>
                        <a:t>세</a:t>
                      </a:r>
                      <a:r>
                        <a:rPr lang="en-US" altLang="ko-KR" dirty="0" smtClean="0"/>
                        <a:t>(Edward Ⅶ)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북서부 기마경찰에 ‘</a:t>
                      </a:r>
                      <a:r>
                        <a:rPr lang="en-US" altLang="ko-KR" dirty="0" smtClean="0"/>
                        <a:t>Royal’</a:t>
                      </a:r>
                      <a:r>
                        <a:rPr lang="ko-KR" altLang="en-US" dirty="0" smtClean="0"/>
                        <a:t>자를 추가하여 경찰 명칭을 </a:t>
                      </a:r>
                      <a:r>
                        <a:rPr lang="ko-KR" altLang="en-US" b="1" dirty="0" smtClean="0">
                          <a:solidFill>
                            <a:srgbClr val="F15988"/>
                          </a:solidFill>
                        </a:rPr>
                        <a:t>‘</a:t>
                      </a:r>
                      <a:r>
                        <a:rPr lang="en-US" altLang="ko-KR" b="1" dirty="0" smtClean="0">
                          <a:solidFill>
                            <a:srgbClr val="F15988"/>
                          </a:solidFill>
                        </a:rPr>
                        <a:t>Royal North-West Mounted Police(RNWMP)’</a:t>
                      </a:r>
                      <a:r>
                        <a:rPr lang="ko-KR" altLang="en-US" dirty="0" smtClean="0"/>
                        <a:t>로 변경</a:t>
                      </a:r>
                      <a:endParaRPr lang="ko-KR" altLang="en-US" dirty="0"/>
                    </a:p>
                  </a:txBody>
                  <a:tcPr/>
                </a:tc>
              </a:tr>
              <a:tr h="709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1900</a:t>
                      </a:r>
                      <a:r>
                        <a:rPr lang="ko-KR" altLang="en-US" b="1" dirty="0" smtClean="0"/>
                        <a:t>년대</a:t>
                      </a:r>
                      <a:r>
                        <a:rPr lang="ko-KR" altLang="en-US" sz="1800" b="1" kern="1200" dirty="0" smtClean="0"/>
                        <a:t>→</a:t>
                      </a:r>
                      <a:r>
                        <a:rPr lang="en-US" altLang="ko-KR" b="1" dirty="0" smtClean="0"/>
                        <a:t>1920</a:t>
                      </a:r>
                      <a:r>
                        <a:rPr lang="ko-KR" altLang="en-US" b="1" dirty="0" smtClean="0"/>
                        <a:t>년</a:t>
                      </a:r>
                      <a:endParaRPr lang="ko-KR" altLang="en-US" sz="1800" b="1" kern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750</a:t>
                      </a:r>
                      <a:r>
                        <a:rPr lang="ko-KR" altLang="en-US" dirty="0" smtClean="0"/>
                        <a:t>여명의 경찰관들이 거의 </a:t>
                      </a:r>
                      <a:r>
                        <a:rPr lang="en-US" altLang="ko-KR" dirty="0" smtClean="0"/>
                        <a:t>1,600</a:t>
                      </a:r>
                      <a:r>
                        <a:rPr lang="ko-KR" altLang="en-US" dirty="0" smtClean="0"/>
                        <a:t>여명으로 증가</a:t>
                      </a:r>
                      <a:r>
                        <a:rPr lang="en-US" altLang="ko-KR" dirty="0" smtClean="0"/>
                        <a:t>(NWMP)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3173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b="1" dirty="0" smtClean="0"/>
                        <a:t>1920</a:t>
                      </a:r>
                      <a:r>
                        <a:rPr lang="ko-KR" altLang="en-US" b="1" dirty="0" smtClean="0"/>
                        <a:t>년 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연방정부는 </a:t>
                      </a:r>
                      <a:r>
                        <a:rPr lang="en-US" altLang="ko-KR" dirty="0" smtClean="0"/>
                        <a:t>RNWMP</a:t>
                      </a:r>
                      <a:r>
                        <a:rPr lang="ko-KR" altLang="en-US" dirty="0" smtClean="0"/>
                        <a:t>에 식민경찰</a:t>
                      </a:r>
                      <a:r>
                        <a:rPr lang="en-US" altLang="ko-KR" dirty="0" smtClean="0"/>
                        <a:t>(The Dominion Police)</a:t>
                      </a:r>
                      <a:r>
                        <a:rPr lang="ko-KR" altLang="en-US" dirty="0" smtClean="0"/>
                        <a:t>을 흡수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오늘날의 </a:t>
                      </a:r>
                      <a:r>
                        <a:rPr lang="en-US" altLang="ko-KR" b="1" dirty="0" smtClean="0">
                          <a:solidFill>
                            <a:srgbClr val="F15988"/>
                          </a:solidFill>
                        </a:rPr>
                        <a:t>Royal Canadian Mounted</a:t>
                      </a:r>
                      <a:r>
                        <a:rPr lang="en-US" altLang="ko-KR" b="1" baseline="0" dirty="0" smtClean="0">
                          <a:solidFill>
                            <a:srgbClr val="F15988"/>
                          </a:solidFill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rgbClr val="F15988"/>
                          </a:solidFill>
                        </a:rPr>
                        <a:t>Police(RCMP)</a:t>
                      </a:r>
                      <a:r>
                        <a:rPr lang="ko-KR" altLang="en-US" dirty="0" smtClean="0"/>
                        <a:t>을 창설</a:t>
                      </a:r>
                      <a:endParaRPr lang="ko-KR" altLang="en-US" dirty="0"/>
                    </a:p>
                  </a:txBody>
                  <a:tcPr/>
                </a:tc>
              </a:tr>
              <a:tr h="70936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b="1" dirty="0" smtClean="0"/>
                        <a:t>1930</a:t>
                      </a:r>
                      <a:r>
                        <a:rPr lang="ko-KR" altLang="en-US" b="1" dirty="0" smtClean="0"/>
                        <a:t>년대</a:t>
                      </a:r>
                      <a:r>
                        <a:rPr lang="ko-KR" altLang="en-US" sz="1800" b="1" kern="1200" dirty="0" smtClean="0"/>
                        <a:t>→</a:t>
                      </a:r>
                      <a:r>
                        <a:rPr lang="en-US" altLang="ko-KR" b="1" dirty="0" smtClean="0"/>
                        <a:t>1950</a:t>
                      </a:r>
                      <a:r>
                        <a:rPr lang="ko-KR" altLang="en-US" b="1" dirty="0" smtClean="0"/>
                        <a:t>년대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주 경찰로서의 역할을 계속 확대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설명선 3(테두리 및 강조선) 7"/>
          <p:cNvSpPr/>
          <p:nvPr/>
        </p:nvSpPr>
        <p:spPr>
          <a:xfrm>
            <a:off x="7308304" y="3284984"/>
            <a:ext cx="1691680" cy="244827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77639"/>
              <a:gd name="adj8" fmla="val -1146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 smtClean="0"/>
              <a:t>전국 관할의 연방법을 집행하는 기관으로서 출범했다는데 의의</a:t>
            </a:r>
            <a:endParaRPr lang="ko-KR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717432" cy="764704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HY산B" pitchFamily="18" charset="-127"/>
                <a:ea typeface="HY산B" pitchFamily="18" charset="-127"/>
              </a:rPr>
            </a:br>
            <a:r>
              <a:rPr lang="en-US" altLang="ko-KR" dirty="0" smtClean="0">
                <a:solidFill>
                  <a:schemeClr val="tx1"/>
                </a:solidFill>
                <a:latin typeface="HY산B" pitchFamily="18" charset="-127"/>
                <a:ea typeface="HY산B" pitchFamily="18" charset="-127"/>
              </a:rPr>
              <a:t>Ⅲ.</a:t>
            </a:r>
            <a:r>
              <a:rPr lang="ko-KR" altLang="en-US" dirty="0" smtClean="0">
                <a:solidFill>
                  <a:schemeClr val="tx1"/>
                </a:solidFill>
                <a:latin typeface="HY산B" pitchFamily="18" charset="-127"/>
                <a:ea typeface="HY산B" pitchFamily="18" charset="-127"/>
              </a:rPr>
              <a:t>캐나다의 정치제도</a:t>
            </a:r>
            <a:br>
              <a:rPr lang="ko-KR" altLang="en-US" dirty="0" smtClean="0">
                <a:solidFill>
                  <a:schemeClr val="tx1"/>
                </a:solidFill>
                <a:latin typeface="HY산B" pitchFamily="18" charset="-127"/>
                <a:ea typeface="HY산B" pitchFamily="18" charset="-127"/>
              </a:rPr>
            </a:br>
            <a:endParaRPr lang="ko-KR" altLang="en-US" dirty="0">
              <a:solidFill>
                <a:schemeClr val="tx1"/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Police system in Canada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6</a:t>
            </a:fld>
            <a:endParaRPr lang="ko-KR" altLang="en-US"/>
          </a:p>
        </p:txBody>
      </p:sp>
      <p:graphicFrame>
        <p:nvGraphicFramePr>
          <p:cNvPr id="14" name="다이어그램 13"/>
          <p:cNvGraphicFramePr/>
          <p:nvPr/>
        </p:nvGraphicFramePr>
        <p:xfrm>
          <a:off x="179512" y="1052736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92888" cy="998984"/>
          </a:xfrm>
        </p:spPr>
        <p:txBody>
          <a:bodyPr/>
          <a:lstStyle/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Ⅲ-2. 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연방제도 및 지방자치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363272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63072" cy="85010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Ⅳ.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캐나다의 경찰조직  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8</a:t>
            </a:fld>
            <a:endParaRPr lang="ko-KR" altLang="en-US"/>
          </a:p>
        </p:txBody>
      </p:sp>
      <p:graphicFrame>
        <p:nvGraphicFramePr>
          <p:cNvPr id="7" name="다이어그램 6"/>
          <p:cNvGraphicFramePr/>
          <p:nvPr/>
        </p:nvGraphicFramePr>
        <p:xfrm>
          <a:off x="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내용 개체 틀 8"/>
          <p:cNvGraphicFramePr>
            <a:graphicFrameLocks noGrp="1"/>
          </p:cNvGraphicFramePr>
          <p:nvPr>
            <p:ph idx="1"/>
          </p:nvPr>
        </p:nvGraphicFramePr>
        <p:xfrm>
          <a:off x="6300192" y="1484784"/>
          <a:ext cx="2448272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08912" cy="1052736"/>
          </a:xfrm>
        </p:spPr>
        <p:txBody>
          <a:bodyPr/>
          <a:lstStyle/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1. 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연방경찰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(RCMP)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Police system in Canada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6FDF-D17B-47A4-BEB4-E342FED96ABC}" type="slidenum">
              <a:rPr lang="ko-KR" altLang="en-US" smtClean="0"/>
              <a:pPr/>
              <a:t>9</a:t>
            </a:fld>
            <a:endParaRPr lang="ko-KR" altLang="en-US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755576" y="1052736"/>
          <a:ext cx="77048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4059</Words>
  <Application>Microsoft Office PowerPoint</Application>
  <PresentationFormat>화면 슬라이드 쇼(4:3)</PresentationFormat>
  <Paragraphs>459</Paragraphs>
  <Slides>32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32</vt:i4>
      </vt:variant>
    </vt:vector>
  </HeadingPairs>
  <TitlesOfParts>
    <vt:vector size="35" baseType="lpstr">
      <vt:lpstr>Office 테마</vt:lpstr>
      <vt:lpstr>메트로</vt:lpstr>
      <vt:lpstr>1_Office 테마</vt:lpstr>
      <vt:lpstr>제7장 캐나다경찰</vt:lpstr>
      <vt:lpstr>contents</vt:lpstr>
      <vt:lpstr>Ⅰ. 국가 현황</vt:lpstr>
      <vt:lpstr>Ⅱ.캐나다 경찰의 역사</vt:lpstr>
      <vt:lpstr>Ⅱ.캐나다경찰의 역사2</vt:lpstr>
      <vt:lpstr> Ⅲ.캐나다의 정치제도 </vt:lpstr>
      <vt:lpstr>Ⅲ-2. 연방제도 및 지방자치</vt:lpstr>
      <vt:lpstr>Ⅳ.캐나다의 경찰조직  </vt:lpstr>
      <vt:lpstr>1. 연방경찰(RCMP)</vt:lpstr>
      <vt:lpstr>슬라이드 10</vt:lpstr>
      <vt:lpstr>1-1. 연방경찰(RCMP) 조직  </vt:lpstr>
      <vt:lpstr>1-1. 연방경찰(RCMP) 조직</vt:lpstr>
      <vt:lpstr> RCMP의 계급별 경찰관수 및 한국과의 비교</vt:lpstr>
      <vt:lpstr>1-2. 연방경찰(RCMP) 기능별 조직체계 </vt:lpstr>
      <vt:lpstr>1-3. 캐나다 경찰민원위원회(CPC) </vt:lpstr>
      <vt:lpstr>슬라이드 16</vt:lpstr>
      <vt:lpstr>캘거리 경찰</vt:lpstr>
      <vt:lpstr>2. 자치경찰조직 </vt:lpstr>
      <vt:lpstr>온타리오 주 경찰</vt:lpstr>
      <vt:lpstr>1) 주 경찰</vt:lpstr>
      <vt:lpstr>주 경찰</vt:lpstr>
      <vt:lpstr>2)자치 경찰 </vt:lpstr>
      <vt:lpstr>토론토 경찰</vt:lpstr>
      <vt:lpstr>토론토 경찰</vt:lpstr>
      <vt:lpstr>2)자치 경찰 </vt:lpstr>
      <vt:lpstr>Ⅴ. 캐나다경찰의 인사관리 -1.경찰 채용   </vt:lpstr>
      <vt:lpstr>2.토론토 경찰청의 채용절차</vt:lpstr>
      <vt:lpstr>3. 경찰교육 </vt:lpstr>
      <vt:lpstr>4. 경찰승진 </vt:lpstr>
      <vt:lpstr>슬라이드 30</vt:lpstr>
      <vt:lpstr>Ⅵ. 한국경찰 시스템과 다른 점 </vt:lpstr>
      <vt:lpstr>슬라이드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캐나다 경찰제도</dc:title>
  <dc:creator>LG</dc:creator>
  <cp:lastModifiedBy>admin</cp:lastModifiedBy>
  <cp:revision>280</cp:revision>
  <dcterms:created xsi:type="dcterms:W3CDTF">2011-03-25T10:21:25Z</dcterms:created>
  <dcterms:modified xsi:type="dcterms:W3CDTF">2011-08-05T06:21:58Z</dcterms:modified>
</cp:coreProperties>
</file>