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0B43A-3DA9-427C-A25F-79394C7F103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D2FB9-6F95-48EA-9DC0-747E40BAC5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로고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F99-2176-408D-999A-4A598CA468D6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D224-DE8C-4D7F-88E8-2B8248B37B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 idx="4294967295"/>
          </p:nvPr>
        </p:nvSpPr>
        <p:spPr>
          <a:xfrm>
            <a:off x="571472" y="1500174"/>
            <a:ext cx="8215370" cy="1470025"/>
          </a:xfrm>
        </p:spPr>
        <p:txBody>
          <a:bodyPr/>
          <a:lstStyle/>
          <a:p>
            <a:r>
              <a:rPr lang="ko-KR" altLang="en-US" sz="3200" dirty="0" smtClean="0">
                <a:latin typeface="HY목각파임B" pitchFamily="18" charset="-127"/>
                <a:ea typeface="HY목각파임B" pitchFamily="18" charset="-127"/>
              </a:rPr>
              <a:t>양혜경 교수의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한국문학과 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생태시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0" name="그림 9" descr="로고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28794" y="2928934"/>
            <a:ext cx="5500726" cy="40011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주차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문학과 생태학의 개념 및 연대 가능성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736"/>
            <a:ext cx="1743747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ko-KR" altLang="en-US" sz="2800" dirty="0" err="1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조셉</a:t>
            </a:r>
            <a:r>
              <a:rPr lang="ko-KR" altLang="en-US" sz="2800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dirty="0" err="1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미커</a:t>
            </a:r>
            <a:endParaRPr lang="en-US" altLang="ko-KR" sz="2800" dirty="0" smtClean="0">
              <a:solidFill>
                <a:srgbClr val="00B05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000240"/>
            <a:ext cx="7929618" cy="1938992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‘문학 생태학’이라는 용어를 맨 처음으로 쓴 미국의 문학 이론가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『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생존의 희극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』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에서 문학이 생태 위기의 극복에 중요한 역할을 할 수 있다고 말한다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>
              <a:buNone/>
            </a:pP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문학가라면 마땅히 자연과 환경을 지킴으로써 인류를 파멸의 구렁텅이에서 건지는 일을 떠맡아야 한다</a:t>
            </a:r>
            <a:r>
              <a:rPr lang="en-US" altLang="ko-K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4071942"/>
            <a:ext cx="2214578" cy="52322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ko-KR" altLang="en-US" sz="2800" dirty="0" err="1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윌리엄</a:t>
            </a:r>
            <a:r>
              <a:rPr lang="ko-KR" altLang="en-US" sz="2800" dirty="0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dirty="0" err="1" smtClean="0">
                <a:solidFill>
                  <a:srgbClr val="00B050"/>
                </a:solidFill>
                <a:latin typeface="맑은 고딕" pitchFamily="50" charset="-127"/>
                <a:ea typeface="맑은 고딕" pitchFamily="50" charset="-127"/>
              </a:rPr>
              <a:t>루컷</a:t>
            </a:r>
            <a:endParaRPr lang="en-US" altLang="ko-KR" sz="2800" dirty="0" smtClean="0">
              <a:solidFill>
                <a:srgbClr val="00B05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4643446"/>
            <a:ext cx="7929618" cy="1631216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생태학적 개념을 주로 문학 작품을 읽고 가르치고 그것에 대하여 글을 쓰는 일과 연관시키고 있다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endParaRPr lang="en-US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문학이 자연 과학을 따돌리지 않고 오히려 그 개념이나 지식을 이용하여 생존 가능한 새로운 이론을 만들어 낼 수 있다</a:t>
            </a:r>
            <a:r>
              <a:rPr lang="en-US" altLang="ko-K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.”</a:t>
            </a:r>
          </a:p>
        </p:txBody>
      </p:sp>
      <p:pic>
        <p:nvPicPr>
          <p:cNvPr id="9" name="그림 8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2.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문학과 생태학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0" y="285728"/>
            <a:ext cx="3428992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⑵문학과 생태학의 연대 가능성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목각파임B" pitchFamily="18" charset="-127"/>
              <a:ea typeface="HY목각파임B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00034" y="1643050"/>
          <a:ext cx="8215368" cy="43116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85884"/>
                <a:gridCol w="1285882"/>
                <a:gridCol w="1357322"/>
                <a:gridCol w="1714511"/>
                <a:gridCol w="1428759"/>
                <a:gridCol w="1143010"/>
              </a:tblGrid>
              <a:tr h="40037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 smtClean="0"/>
                        <a:t>규제적 담론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 smtClean="0"/>
                        <a:t>과학적 담론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시적 담론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0120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환경 정책을 세우고 결정하는 제도의 담론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 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환경 과학자들이 주로 쓰는 특수한 담론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문학 예술가들이 자연의 아름다움이나 가치 또는 정서적 힘을 말할 때 쓰는 담론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006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기본 정신</a:t>
                      </a:r>
                      <a:r>
                        <a:rPr lang="en-US" altLang="ko-KR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기풍</a:t>
                      </a:r>
                      <a:endParaRPr lang="ko-KR" alt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에토스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기본 정신</a:t>
                      </a:r>
                      <a:r>
                        <a:rPr lang="en-US" altLang="ko-KR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기풍</a:t>
                      </a:r>
                      <a:endParaRPr lang="ko-KR" altLang="en-US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로고스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기본 정신</a:t>
                      </a:r>
                      <a:r>
                        <a:rPr lang="en-US" altLang="ko-KR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·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기풍</a:t>
                      </a:r>
                      <a:endParaRPr lang="ko-KR" altLang="en-US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파토스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4003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성격</a:t>
                      </a:r>
                      <a:endParaRPr lang="ko-KR" altLang="en-US" dirty="0">
                        <a:solidFill>
                          <a:schemeClr val="tx2">
                            <a:lumMod val="5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민족중심적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인간중심적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정의적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1269361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정부 기관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환경부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환경 보호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en-US" altLang="ko-KR" sz="1600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과학 공동체에 속한 구성원들</a:t>
                      </a:r>
                      <a:endParaRPr lang="ko-KR" altLang="en-US" sz="18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문학 예술가들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그림 5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2. 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문학과 생태학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0" y="285728"/>
            <a:ext cx="4000496" cy="42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⑶생태 위기를 극복하는 세 가지 담론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목각파임B" pitchFamily="18" charset="-127"/>
              <a:ea typeface="HY목각파임B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* </a:t>
            </a:r>
            <a:r>
              <a:rPr lang="ko-KR" altLang="en-US" dirty="0" err="1" smtClean="0">
                <a:latin typeface="HY목각파임B" pitchFamily="18" charset="-127"/>
                <a:ea typeface="HY목각파임B" pitchFamily="18" charset="-127"/>
              </a:rPr>
              <a:t>시적담론</a:t>
            </a: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 예시</a:t>
            </a:r>
            <a:endParaRPr lang="ko-KR" altLang="en-US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857224" y="1643050"/>
            <a:ext cx="7472386" cy="4483113"/>
          </a:xfrm>
          <a:solidFill>
            <a:schemeClr val="accent6">
              <a:lumMod val="20000"/>
              <a:lumOff val="80000"/>
              <a:alpha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>
                <a:latin typeface="HY목각파임B" pitchFamily="18" charset="-127"/>
                <a:ea typeface="HY목각파임B" pitchFamily="18" charset="-127"/>
              </a:rPr>
              <a:t>정현종의 「구름의 씨앗」에서</a:t>
            </a:r>
            <a:r>
              <a:rPr lang="en-US" altLang="ko-KR" dirty="0" smtClean="0">
                <a:latin typeface="HY목각파임B" pitchFamily="18" charset="-127"/>
                <a:ea typeface="HY목각파임B" pitchFamily="18" charset="-127"/>
              </a:rPr>
              <a:t>…</a:t>
            </a:r>
          </a:p>
          <a:p>
            <a:pPr>
              <a:buNone/>
            </a:pPr>
            <a:endParaRPr lang="ko-KR" altLang="en-US" dirty="0" smtClean="0">
              <a:latin typeface="농협희망" pitchFamily="18" charset="-127"/>
              <a:ea typeface="농협희망" pitchFamily="18" charset="-127"/>
            </a:endParaRPr>
          </a:p>
          <a:p>
            <a:pPr algn="ctr">
              <a:buNone/>
            </a:pP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생물학도 기상학도</a:t>
            </a:r>
          </a:p>
          <a:p>
            <a:pPr algn="ctr">
              <a:buNone/>
            </a:pP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해양 물리학도 지구 화학도</a:t>
            </a:r>
          </a:p>
          <a:p>
            <a:pPr algn="ctr">
              <a:buNone/>
            </a:pP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그 아무것도 잘 모르는 제가 전에</a:t>
            </a:r>
          </a:p>
          <a:p>
            <a:pPr algn="ctr">
              <a:buNone/>
            </a:pP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살이 되고 피가 되는 구름을</a:t>
            </a:r>
          </a:p>
          <a:p>
            <a:pPr algn="ctr">
              <a:buNone/>
            </a:pP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노래한 게 엉뚱한 게 아니었어요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ctr">
              <a:buNone/>
            </a:pP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구름은 실로 우리 살의 씨앗</a:t>
            </a:r>
          </a:p>
          <a:p>
            <a:pPr algn="ctr">
              <a:buNone/>
            </a:pP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우리 피의 씨앗이니까요</a:t>
            </a:r>
          </a:p>
          <a:p>
            <a:endParaRPr lang="ko-KR" altLang="en-US" dirty="0">
              <a:latin typeface="농협희망" pitchFamily="18" charset="-127"/>
              <a:ea typeface="농협희망" pitchFamily="18" charset="-127"/>
            </a:endParaRPr>
          </a:p>
        </p:txBody>
      </p:sp>
      <p:pic>
        <p:nvPicPr>
          <p:cNvPr id="4" name="그림 3" descr="로고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6419850"/>
            <a:ext cx="3619500" cy="438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224</Words>
  <Application>Microsoft Office PowerPoint</Application>
  <PresentationFormat>화면 슬라이드 쇼(4:3)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양혜경 교수의 한국문학과 생태시</vt:lpstr>
      <vt:lpstr>슬라이드 2</vt:lpstr>
      <vt:lpstr>슬라이드 3</vt:lpstr>
      <vt:lpstr>* 시적담론 예시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교수의 한국문학과 생태시</dc:title>
  <dc:creator>home</dc:creator>
  <cp:lastModifiedBy>home</cp:lastModifiedBy>
  <cp:revision>2</cp:revision>
  <dcterms:created xsi:type="dcterms:W3CDTF">2011-12-15T05:37:25Z</dcterms:created>
  <dcterms:modified xsi:type="dcterms:W3CDTF">2011-12-15T05:46:17Z</dcterms:modified>
</cp:coreProperties>
</file>