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16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D1CB0-1CCB-4A93-9275-E08E517848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B72A0B6-C217-497C-B19C-0BFCCF25B496}">
      <dgm:prSet phldrT="[텍스트]"/>
      <dgm:spPr/>
      <dgm:t>
        <a:bodyPr/>
        <a:lstStyle/>
        <a:p>
          <a:pPr latinLnBrk="1"/>
          <a:r>
            <a:rPr lang="ko-KR" altLang="en-US" dirty="0" smtClean="0"/>
            <a:t>경찰</a:t>
          </a:r>
          <a:endParaRPr lang="ko-KR" altLang="en-US" dirty="0"/>
        </a:p>
      </dgm:t>
    </dgm:pt>
    <dgm:pt modelId="{CA7F112B-540C-4631-A236-60B2DA945CCB}" type="parTrans" cxnId="{51184455-B5AD-4A70-9A1E-088C421355E6}">
      <dgm:prSet/>
      <dgm:spPr/>
      <dgm:t>
        <a:bodyPr/>
        <a:lstStyle/>
        <a:p>
          <a:pPr latinLnBrk="1"/>
          <a:endParaRPr lang="ko-KR" altLang="en-US"/>
        </a:p>
      </dgm:t>
    </dgm:pt>
    <dgm:pt modelId="{7FF5C459-5238-4F4C-A786-7CAA0B7FE3B2}" type="sibTrans" cxnId="{51184455-B5AD-4A70-9A1E-088C421355E6}">
      <dgm:prSet/>
      <dgm:spPr/>
      <dgm:t>
        <a:bodyPr/>
        <a:lstStyle/>
        <a:p>
          <a:pPr latinLnBrk="1"/>
          <a:endParaRPr lang="ko-KR" altLang="en-US"/>
        </a:p>
      </dgm:t>
    </dgm:pt>
    <dgm:pt modelId="{82156040-18CF-4536-9A32-09ABABD27DC1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수사</a:t>
          </a:r>
          <a:endParaRPr lang="ko-KR" altLang="en-US" sz="2000" dirty="0"/>
        </a:p>
      </dgm:t>
    </dgm:pt>
    <dgm:pt modelId="{035CF62E-5564-4F77-A626-E2C70483F741}" type="parTrans" cxnId="{4C8122C9-B53F-4C47-9496-B1A0ACD0660F}">
      <dgm:prSet/>
      <dgm:spPr/>
      <dgm:t>
        <a:bodyPr/>
        <a:lstStyle/>
        <a:p>
          <a:pPr latinLnBrk="1"/>
          <a:endParaRPr lang="ko-KR" altLang="en-US"/>
        </a:p>
      </dgm:t>
    </dgm:pt>
    <dgm:pt modelId="{08B6C9D5-83BC-4C29-91B1-2B733933C3C7}" type="sibTrans" cxnId="{4C8122C9-B53F-4C47-9496-B1A0ACD0660F}">
      <dgm:prSet/>
      <dgm:spPr/>
      <dgm:t>
        <a:bodyPr/>
        <a:lstStyle/>
        <a:p>
          <a:pPr latinLnBrk="1"/>
          <a:endParaRPr lang="ko-KR" altLang="en-US"/>
        </a:p>
      </dgm:t>
    </dgm:pt>
    <dgm:pt modelId="{F3B5C9B1-9A1C-4336-912D-C22856A96C81}">
      <dgm:prSet phldrT="[텍스트]"/>
      <dgm:spPr/>
      <dgm:t>
        <a:bodyPr/>
        <a:lstStyle/>
        <a:p>
          <a:pPr latinLnBrk="1"/>
          <a:r>
            <a:rPr lang="ko-KR" altLang="en-US" dirty="0" smtClean="0"/>
            <a:t>법원</a:t>
          </a:r>
          <a:endParaRPr lang="ko-KR" altLang="en-US" dirty="0"/>
        </a:p>
      </dgm:t>
    </dgm:pt>
    <dgm:pt modelId="{4A5EFC59-2447-4896-B4D4-FC78ECF811FF}" type="parTrans" cxnId="{D4FB1A9A-82DC-4471-84D9-A2F3DFC0E03A}">
      <dgm:prSet/>
      <dgm:spPr/>
      <dgm:t>
        <a:bodyPr/>
        <a:lstStyle/>
        <a:p>
          <a:pPr latinLnBrk="1"/>
          <a:endParaRPr lang="ko-KR" altLang="en-US"/>
        </a:p>
      </dgm:t>
    </dgm:pt>
    <dgm:pt modelId="{EB1C5267-4562-41E9-99F2-E45CB73E9DB5}" type="sibTrans" cxnId="{D4FB1A9A-82DC-4471-84D9-A2F3DFC0E03A}">
      <dgm:prSet/>
      <dgm:spPr/>
      <dgm:t>
        <a:bodyPr/>
        <a:lstStyle/>
        <a:p>
          <a:pPr latinLnBrk="1"/>
          <a:endParaRPr lang="ko-KR" altLang="en-US"/>
        </a:p>
      </dgm:t>
    </dgm:pt>
    <dgm:pt modelId="{4ED1F191-D2FA-4EF1-981B-A59E7F043309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재판</a:t>
          </a:r>
          <a:endParaRPr lang="ko-KR" altLang="en-US" sz="2000" dirty="0"/>
        </a:p>
      </dgm:t>
    </dgm:pt>
    <dgm:pt modelId="{D196D14E-AF94-427B-B88C-563502B9D588}" type="parTrans" cxnId="{5ECFD926-B32F-4288-A5E0-C3ADA076D50F}">
      <dgm:prSet/>
      <dgm:spPr/>
      <dgm:t>
        <a:bodyPr/>
        <a:lstStyle/>
        <a:p>
          <a:pPr latinLnBrk="1"/>
          <a:endParaRPr lang="ko-KR" altLang="en-US"/>
        </a:p>
      </dgm:t>
    </dgm:pt>
    <dgm:pt modelId="{02ED4E84-9379-450E-87A4-F7295366A86D}" type="sibTrans" cxnId="{5ECFD926-B32F-4288-A5E0-C3ADA076D50F}">
      <dgm:prSet/>
      <dgm:spPr/>
      <dgm:t>
        <a:bodyPr/>
        <a:lstStyle/>
        <a:p>
          <a:pPr latinLnBrk="1"/>
          <a:endParaRPr lang="ko-KR" altLang="en-US"/>
        </a:p>
      </dgm:t>
    </dgm:pt>
    <dgm:pt modelId="{57DAEEB5-89A3-4545-BD51-1F15DD33A75E}">
      <dgm:prSet phldrT="[텍스트]"/>
      <dgm:spPr/>
      <dgm:t>
        <a:bodyPr/>
        <a:lstStyle/>
        <a:p>
          <a:pPr latinLnBrk="1"/>
          <a:r>
            <a:rPr lang="ko-KR" altLang="en-US" dirty="0" smtClean="0"/>
            <a:t>교도소</a:t>
          </a:r>
          <a:endParaRPr lang="ko-KR" altLang="en-US" dirty="0"/>
        </a:p>
      </dgm:t>
    </dgm:pt>
    <dgm:pt modelId="{48023F41-491B-4340-BFDF-FC4E1C885F1D}" type="parTrans" cxnId="{139CB3D9-C659-4D45-8289-712282116213}">
      <dgm:prSet/>
      <dgm:spPr/>
      <dgm:t>
        <a:bodyPr/>
        <a:lstStyle/>
        <a:p>
          <a:pPr latinLnBrk="1"/>
          <a:endParaRPr lang="ko-KR" altLang="en-US"/>
        </a:p>
      </dgm:t>
    </dgm:pt>
    <dgm:pt modelId="{8D81F0DF-1178-443C-B3C9-64BB01E9C19E}" type="sibTrans" cxnId="{139CB3D9-C659-4D45-8289-712282116213}">
      <dgm:prSet/>
      <dgm:spPr/>
      <dgm:t>
        <a:bodyPr/>
        <a:lstStyle/>
        <a:p>
          <a:pPr latinLnBrk="1"/>
          <a:endParaRPr lang="ko-KR" altLang="en-US"/>
        </a:p>
      </dgm:t>
    </dgm:pt>
    <dgm:pt modelId="{A4398559-4824-4C53-9294-9BD907C46B42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행형교정</a:t>
          </a:r>
          <a:endParaRPr lang="ko-KR" altLang="en-US" sz="2000" dirty="0"/>
        </a:p>
      </dgm:t>
    </dgm:pt>
    <dgm:pt modelId="{6393E669-12FC-4C24-ABF5-28EC28E3CD25}" type="parTrans" cxnId="{A11780EF-3539-4FC9-8835-38ED0EC3D4B6}">
      <dgm:prSet/>
      <dgm:spPr/>
      <dgm:t>
        <a:bodyPr/>
        <a:lstStyle/>
        <a:p>
          <a:pPr latinLnBrk="1"/>
          <a:endParaRPr lang="ko-KR" altLang="en-US"/>
        </a:p>
      </dgm:t>
    </dgm:pt>
    <dgm:pt modelId="{20C37715-77FB-470B-8B1F-9EA2540EB736}" type="sibTrans" cxnId="{A11780EF-3539-4FC9-8835-38ED0EC3D4B6}">
      <dgm:prSet/>
      <dgm:spPr/>
      <dgm:t>
        <a:bodyPr/>
        <a:lstStyle/>
        <a:p>
          <a:pPr latinLnBrk="1"/>
          <a:endParaRPr lang="ko-KR" altLang="en-US"/>
        </a:p>
      </dgm:t>
    </dgm:pt>
    <dgm:pt modelId="{24B1AF34-51F0-4375-BE36-D8FF19688D26}">
      <dgm:prSet/>
      <dgm:spPr/>
      <dgm:t>
        <a:bodyPr/>
        <a:lstStyle/>
        <a:p>
          <a:pPr latinLnBrk="1"/>
          <a:r>
            <a:rPr lang="ko-KR" altLang="en-US" dirty="0" smtClean="0"/>
            <a:t>검찰</a:t>
          </a:r>
          <a:endParaRPr lang="ko-KR" altLang="en-US" dirty="0"/>
        </a:p>
      </dgm:t>
    </dgm:pt>
    <dgm:pt modelId="{6639D3C9-9EAB-4781-A70D-82EE3BA86932}" type="parTrans" cxnId="{31EB64AE-7765-4340-B4E3-9CC25A0E82EF}">
      <dgm:prSet/>
      <dgm:spPr/>
    </dgm:pt>
    <dgm:pt modelId="{A9EB0ED5-8FCD-440E-81EA-0CB1C09D4F38}" type="sibTrans" cxnId="{31EB64AE-7765-4340-B4E3-9CC25A0E82EF}">
      <dgm:prSet/>
      <dgm:spPr/>
    </dgm:pt>
    <dgm:pt modelId="{D7990030-C924-4FA1-88BA-BE376D14CA42}">
      <dgm:prSet custT="1"/>
      <dgm:spPr/>
      <dgm:t>
        <a:bodyPr/>
        <a:lstStyle/>
        <a:p>
          <a:pPr latinLnBrk="1"/>
          <a:r>
            <a:rPr lang="ko-KR" altLang="en-US" sz="2000" dirty="0" smtClean="0"/>
            <a:t>수사기소</a:t>
          </a:r>
          <a:endParaRPr lang="ko-KR" altLang="en-US" sz="2000" dirty="0"/>
        </a:p>
      </dgm:t>
    </dgm:pt>
    <dgm:pt modelId="{B8B555A6-AC3F-4465-99A0-DF7EA39BD1C4}" type="parTrans" cxnId="{77774B2F-D345-49F9-B5A9-716D6C06D574}">
      <dgm:prSet/>
      <dgm:spPr/>
    </dgm:pt>
    <dgm:pt modelId="{A0098D71-F18B-41E5-AA10-A47D974DF2A5}" type="sibTrans" cxnId="{77774B2F-D345-49F9-B5A9-716D6C06D574}">
      <dgm:prSet/>
      <dgm:spPr/>
    </dgm:pt>
    <dgm:pt modelId="{11BE1163-D7E9-4664-B2AD-9A42CCF82BC2}" type="pres">
      <dgm:prSet presAssocID="{C5DD1CB0-1CCB-4A93-9275-E08E517848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A20557C-9FBF-470C-A6FF-7BBED1A4C124}" type="pres">
      <dgm:prSet presAssocID="{6B72A0B6-C217-497C-B19C-0BFCCF25B496}" presName="composite" presStyleCnt="0"/>
      <dgm:spPr/>
    </dgm:pt>
    <dgm:pt modelId="{3900BE07-E864-4D55-8091-24CC11A33ACE}" type="pres">
      <dgm:prSet presAssocID="{6B72A0B6-C217-497C-B19C-0BFCCF25B49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334FDE-A125-4059-9843-216CDBCF2FD2}" type="pres">
      <dgm:prSet presAssocID="{6B72A0B6-C217-497C-B19C-0BFCCF25B49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3F8BCB-BC8F-4DF0-A64B-4765598DF611}" type="pres">
      <dgm:prSet presAssocID="{7FF5C459-5238-4F4C-A786-7CAA0B7FE3B2}" presName="sp" presStyleCnt="0"/>
      <dgm:spPr/>
    </dgm:pt>
    <dgm:pt modelId="{310AD63D-10BB-4503-BB4E-74BEE92510E0}" type="pres">
      <dgm:prSet presAssocID="{24B1AF34-51F0-4375-BE36-D8FF19688D26}" presName="composite" presStyleCnt="0"/>
      <dgm:spPr/>
    </dgm:pt>
    <dgm:pt modelId="{AB8DE51B-A690-4B31-A2C3-49D3A45F1457}" type="pres">
      <dgm:prSet presAssocID="{24B1AF34-51F0-4375-BE36-D8FF19688D2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9C2DAE-8E2E-4473-90E6-DC5798923D25}" type="pres">
      <dgm:prSet presAssocID="{24B1AF34-51F0-4375-BE36-D8FF19688D2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59C4A4-E076-4DD5-8152-35C8A91A9E47}" type="pres">
      <dgm:prSet presAssocID="{A9EB0ED5-8FCD-440E-81EA-0CB1C09D4F38}" presName="sp" presStyleCnt="0"/>
      <dgm:spPr/>
    </dgm:pt>
    <dgm:pt modelId="{E4864FC5-90CF-42ED-BD78-82965543BEE3}" type="pres">
      <dgm:prSet presAssocID="{F3B5C9B1-9A1C-4336-912D-C22856A96C81}" presName="composite" presStyleCnt="0"/>
      <dgm:spPr/>
    </dgm:pt>
    <dgm:pt modelId="{5BA1D64C-6B46-4B52-B8B5-9C944F17CE2E}" type="pres">
      <dgm:prSet presAssocID="{F3B5C9B1-9A1C-4336-912D-C22856A96C8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2501F9-5C8F-4AC1-9436-0493F10CC8A4}" type="pres">
      <dgm:prSet presAssocID="{F3B5C9B1-9A1C-4336-912D-C22856A96C8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672E7C-8723-430E-962B-9B8E10DC8524}" type="pres">
      <dgm:prSet presAssocID="{EB1C5267-4562-41E9-99F2-E45CB73E9DB5}" presName="sp" presStyleCnt="0"/>
      <dgm:spPr/>
    </dgm:pt>
    <dgm:pt modelId="{12862C78-0C99-4A38-A8E0-5FE26514B969}" type="pres">
      <dgm:prSet presAssocID="{57DAEEB5-89A3-4545-BD51-1F15DD33A75E}" presName="composite" presStyleCnt="0"/>
      <dgm:spPr/>
    </dgm:pt>
    <dgm:pt modelId="{4D364448-C3BE-4E66-84F8-FEC9C4671CC6}" type="pres">
      <dgm:prSet presAssocID="{57DAEEB5-89A3-4545-BD51-1F15DD33A75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67A19A-2C47-4D24-ACE9-5B738D54A054}" type="pres">
      <dgm:prSet presAssocID="{57DAEEB5-89A3-4545-BD51-1F15DD33A75E}" presName="descendantText" presStyleLbl="alignAcc1" presStyleIdx="3" presStyleCnt="4" custLinFactNeighborX="701" custLinFactNeighborY="187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51A613D-A786-4B36-AB5D-D366D3D9210F}" type="presOf" srcId="{6B72A0B6-C217-497C-B19C-0BFCCF25B496}" destId="{3900BE07-E864-4D55-8091-24CC11A33ACE}" srcOrd="0" destOrd="0" presId="urn:microsoft.com/office/officeart/2005/8/layout/chevron2"/>
    <dgm:cxn modelId="{D4FB1A9A-82DC-4471-84D9-A2F3DFC0E03A}" srcId="{C5DD1CB0-1CCB-4A93-9275-E08E51784863}" destId="{F3B5C9B1-9A1C-4336-912D-C22856A96C81}" srcOrd="2" destOrd="0" parTransId="{4A5EFC59-2447-4896-B4D4-FC78ECF811FF}" sibTransId="{EB1C5267-4562-41E9-99F2-E45CB73E9DB5}"/>
    <dgm:cxn modelId="{3636BB97-FF71-4C4D-AD24-3BE8244DA771}" type="presOf" srcId="{4ED1F191-D2FA-4EF1-981B-A59E7F043309}" destId="{D22501F9-5C8F-4AC1-9436-0493F10CC8A4}" srcOrd="0" destOrd="0" presId="urn:microsoft.com/office/officeart/2005/8/layout/chevron2"/>
    <dgm:cxn modelId="{77774B2F-D345-49F9-B5A9-716D6C06D574}" srcId="{24B1AF34-51F0-4375-BE36-D8FF19688D26}" destId="{D7990030-C924-4FA1-88BA-BE376D14CA42}" srcOrd="0" destOrd="0" parTransId="{B8B555A6-AC3F-4465-99A0-DF7EA39BD1C4}" sibTransId="{A0098D71-F18B-41E5-AA10-A47D974DF2A5}"/>
    <dgm:cxn modelId="{A9EE1333-008D-44D7-8405-437B1BF2D8DD}" type="presOf" srcId="{82156040-18CF-4536-9A32-09ABABD27DC1}" destId="{CC334FDE-A125-4059-9843-216CDBCF2FD2}" srcOrd="0" destOrd="0" presId="urn:microsoft.com/office/officeart/2005/8/layout/chevron2"/>
    <dgm:cxn modelId="{290BFDEE-9D6F-4031-876D-8017B4D8B0B0}" type="presOf" srcId="{A4398559-4824-4C53-9294-9BD907C46B42}" destId="{EC67A19A-2C47-4D24-ACE9-5B738D54A054}" srcOrd="0" destOrd="0" presId="urn:microsoft.com/office/officeart/2005/8/layout/chevron2"/>
    <dgm:cxn modelId="{5ECFD926-B32F-4288-A5E0-C3ADA076D50F}" srcId="{F3B5C9B1-9A1C-4336-912D-C22856A96C81}" destId="{4ED1F191-D2FA-4EF1-981B-A59E7F043309}" srcOrd="0" destOrd="0" parTransId="{D196D14E-AF94-427B-B88C-563502B9D588}" sibTransId="{02ED4E84-9379-450E-87A4-F7295366A86D}"/>
    <dgm:cxn modelId="{151C4FEB-49BE-4498-BDD8-4C26C48E0AB5}" type="presOf" srcId="{57DAEEB5-89A3-4545-BD51-1F15DD33A75E}" destId="{4D364448-C3BE-4E66-84F8-FEC9C4671CC6}" srcOrd="0" destOrd="0" presId="urn:microsoft.com/office/officeart/2005/8/layout/chevron2"/>
    <dgm:cxn modelId="{4C8122C9-B53F-4C47-9496-B1A0ACD0660F}" srcId="{6B72A0B6-C217-497C-B19C-0BFCCF25B496}" destId="{82156040-18CF-4536-9A32-09ABABD27DC1}" srcOrd="0" destOrd="0" parTransId="{035CF62E-5564-4F77-A626-E2C70483F741}" sibTransId="{08B6C9D5-83BC-4C29-91B1-2B733933C3C7}"/>
    <dgm:cxn modelId="{9AB770F4-D60E-41A9-B521-B94D6FFBE8EB}" type="presOf" srcId="{D7990030-C924-4FA1-88BA-BE376D14CA42}" destId="{2A9C2DAE-8E2E-4473-90E6-DC5798923D25}" srcOrd="0" destOrd="0" presId="urn:microsoft.com/office/officeart/2005/8/layout/chevron2"/>
    <dgm:cxn modelId="{2D8CEA96-CF95-4583-BB49-E3A52781696E}" type="presOf" srcId="{F3B5C9B1-9A1C-4336-912D-C22856A96C81}" destId="{5BA1D64C-6B46-4B52-B8B5-9C944F17CE2E}" srcOrd="0" destOrd="0" presId="urn:microsoft.com/office/officeart/2005/8/layout/chevron2"/>
    <dgm:cxn modelId="{51184455-B5AD-4A70-9A1E-088C421355E6}" srcId="{C5DD1CB0-1CCB-4A93-9275-E08E51784863}" destId="{6B72A0B6-C217-497C-B19C-0BFCCF25B496}" srcOrd="0" destOrd="0" parTransId="{CA7F112B-540C-4631-A236-60B2DA945CCB}" sibTransId="{7FF5C459-5238-4F4C-A786-7CAA0B7FE3B2}"/>
    <dgm:cxn modelId="{139CB3D9-C659-4D45-8289-712282116213}" srcId="{C5DD1CB0-1CCB-4A93-9275-E08E51784863}" destId="{57DAEEB5-89A3-4545-BD51-1F15DD33A75E}" srcOrd="3" destOrd="0" parTransId="{48023F41-491B-4340-BFDF-FC4E1C885F1D}" sibTransId="{8D81F0DF-1178-443C-B3C9-64BB01E9C19E}"/>
    <dgm:cxn modelId="{23219A07-1997-4A1D-870E-CEBD25E4A663}" type="presOf" srcId="{24B1AF34-51F0-4375-BE36-D8FF19688D26}" destId="{AB8DE51B-A690-4B31-A2C3-49D3A45F1457}" srcOrd="0" destOrd="0" presId="urn:microsoft.com/office/officeart/2005/8/layout/chevron2"/>
    <dgm:cxn modelId="{21CCAEF7-19B9-4702-BF5C-04A084B43D9F}" type="presOf" srcId="{C5DD1CB0-1CCB-4A93-9275-E08E51784863}" destId="{11BE1163-D7E9-4664-B2AD-9A42CCF82BC2}" srcOrd="0" destOrd="0" presId="urn:microsoft.com/office/officeart/2005/8/layout/chevron2"/>
    <dgm:cxn modelId="{31EB64AE-7765-4340-B4E3-9CC25A0E82EF}" srcId="{C5DD1CB0-1CCB-4A93-9275-E08E51784863}" destId="{24B1AF34-51F0-4375-BE36-D8FF19688D26}" srcOrd="1" destOrd="0" parTransId="{6639D3C9-9EAB-4781-A70D-82EE3BA86932}" sibTransId="{A9EB0ED5-8FCD-440E-81EA-0CB1C09D4F38}"/>
    <dgm:cxn modelId="{A11780EF-3539-4FC9-8835-38ED0EC3D4B6}" srcId="{57DAEEB5-89A3-4545-BD51-1F15DD33A75E}" destId="{A4398559-4824-4C53-9294-9BD907C46B42}" srcOrd="0" destOrd="0" parTransId="{6393E669-12FC-4C24-ABF5-28EC28E3CD25}" sibTransId="{20C37715-77FB-470B-8B1F-9EA2540EB736}"/>
    <dgm:cxn modelId="{1203ACCA-6C73-497B-BFE0-629F6212E4E6}" type="presParOf" srcId="{11BE1163-D7E9-4664-B2AD-9A42CCF82BC2}" destId="{6A20557C-9FBF-470C-A6FF-7BBED1A4C124}" srcOrd="0" destOrd="0" presId="urn:microsoft.com/office/officeart/2005/8/layout/chevron2"/>
    <dgm:cxn modelId="{F6519A1D-EE3D-4535-9BC2-B6296B616693}" type="presParOf" srcId="{6A20557C-9FBF-470C-A6FF-7BBED1A4C124}" destId="{3900BE07-E864-4D55-8091-24CC11A33ACE}" srcOrd="0" destOrd="0" presId="urn:microsoft.com/office/officeart/2005/8/layout/chevron2"/>
    <dgm:cxn modelId="{36AD8276-9C2F-40C8-8D05-F907C3C8335C}" type="presParOf" srcId="{6A20557C-9FBF-470C-A6FF-7BBED1A4C124}" destId="{CC334FDE-A125-4059-9843-216CDBCF2FD2}" srcOrd="1" destOrd="0" presId="urn:microsoft.com/office/officeart/2005/8/layout/chevron2"/>
    <dgm:cxn modelId="{C90B12DE-E44D-4B92-AE2E-E9FB3AA8BC0D}" type="presParOf" srcId="{11BE1163-D7E9-4664-B2AD-9A42CCF82BC2}" destId="{EF3F8BCB-BC8F-4DF0-A64B-4765598DF611}" srcOrd="1" destOrd="0" presId="urn:microsoft.com/office/officeart/2005/8/layout/chevron2"/>
    <dgm:cxn modelId="{9443FA1D-28FC-4154-9C61-75CEA7B7B1C6}" type="presParOf" srcId="{11BE1163-D7E9-4664-B2AD-9A42CCF82BC2}" destId="{310AD63D-10BB-4503-BB4E-74BEE92510E0}" srcOrd="2" destOrd="0" presId="urn:microsoft.com/office/officeart/2005/8/layout/chevron2"/>
    <dgm:cxn modelId="{4A5764C0-7F10-4C31-8E68-43B2107FAFEC}" type="presParOf" srcId="{310AD63D-10BB-4503-BB4E-74BEE92510E0}" destId="{AB8DE51B-A690-4B31-A2C3-49D3A45F1457}" srcOrd="0" destOrd="0" presId="urn:microsoft.com/office/officeart/2005/8/layout/chevron2"/>
    <dgm:cxn modelId="{8A251995-BEC6-405A-B27B-6D1342D5C5D4}" type="presParOf" srcId="{310AD63D-10BB-4503-BB4E-74BEE92510E0}" destId="{2A9C2DAE-8E2E-4473-90E6-DC5798923D25}" srcOrd="1" destOrd="0" presId="urn:microsoft.com/office/officeart/2005/8/layout/chevron2"/>
    <dgm:cxn modelId="{20E76D94-E788-477E-BFD2-49FC70C1299E}" type="presParOf" srcId="{11BE1163-D7E9-4664-B2AD-9A42CCF82BC2}" destId="{1359C4A4-E076-4DD5-8152-35C8A91A9E47}" srcOrd="3" destOrd="0" presId="urn:microsoft.com/office/officeart/2005/8/layout/chevron2"/>
    <dgm:cxn modelId="{525DB642-062B-4A8B-8FDE-93079352B26F}" type="presParOf" srcId="{11BE1163-D7E9-4664-B2AD-9A42CCF82BC2}" destId="{E4864FC5-90CF-42ED-BD78-82965543BEE3}" srcOrd="4" destOrd="0" presId="urn:microsoft.com/office/officeart/2005/8/layout/chevron2"/>
    <dgm:cxn modelId="{EB9A79A8-59E8-4280-9274-041A2B6E776A}" type="presParOf" srcId="{E4864FC5-90CF-42ED-BD78-82965543BEE3}" destId="{5BA1D64C-6B46-4B52-B8B5-9C944F17CE2E}" srcOrd="0" destOrd="0" presId="urn:microsoft.com/office/officeart/2005/8/layout/chevron2"/>
    <dgm:cxn modelId="{EADFC211-A68C-405C-B564-6A8BF60ABC4A}" type="presParOf" srcId="{E4864FC5-90CF-42ED-BD78-82965543BEE3}" destId="{D22501F9-5C8F-4AC1-9436-0493F10CC8A4}" srcOrd="1" destOrd="0" presId="urn:microsoft.com/office/officeart/2005/8/layout/chevron2"/>
    <dgm:cxn modelId="{EFBD77DF-8F24-4707-9909-1C95330105BA}" type="presParOf" srcId="{11BE1163-D7E9-4664-B2AD-9A42CCF82BC2}" destId="{86672E7C-8723-430E-962B-9B8E10DC8524}" srcOrd="5" destOrd="0" presId="urn:microsoft.com/office/officeart/2005/8/layout/chevron2"/>
    <dgm:cxn modelId="{FCDB2F5F-51CE-4EA9-972E-0808D6815FD4}" type="presParOf" srcId="{11BE1163-D7E9-4664-B2AD-9A42CCF82BC2}" destId="{12862C78-0C99-4A38-A8E0-5FE26514B969}" srcOrd="6" destOrd="0" presId="urn:microsoft.com/office/officeart/2005/8/layout/chevron2"/>
    <dgm:cxn modelId="{C1E6638F-C01E-4CBF-8784-0C064A0D812E}" type="presParOf" srcId="{12862C78-0C99-4A38-A8E0-5FE26514B969}" destId="{4D364448-C3BE-4E66-84F8-FEC9C4671CC6}" srcOrd="0" destOrd="0" presId="urn:microsoft.com/office/officeart/2005/8/layout/chevron2"/>
    <dgm:cxn modelId="{FCECDEA4-926B-42E5-81D1-1636170F1D2E}" type="presParOf" srcId="{12862C78-0C99-4A38-A8E0-5FE26514B969}" destId="{EC67A19A-2C47-4D24-ACE9-5B738D54A0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81E49-71B5-4346-923D-DB384BFD57E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F9E67A8-594C-4219-9308-56C75DD15DA9}">
      <dgm:prSet phldrT="[텍스트]"/>
      <dgm:spPr/>
      <dgm:t>
        <a:bodyPr/>
        <a:lstStyle/>
        <a:p>
          <a:pPr latinLnBrk="1"/>
          <a:r>
            <a:rPr lang="ko-KR" altLang="en-US" dirty="0" smtClean="0"/>
            <a:t>법원</a:t>
          </a:r>
          <a:endParaRPr lang="ko-KR" altLang="en-US" dirty="0"/>
        </a:p>
      </dgm:t>
    </dgm:pt>
    <dgm:pt modelId="{F0D1F477-5A42-4F08-9AC9-07EB42B48A42}" type="parTrans" cxnId="{078D1924-19A7-4008-84DA-A619C06DF7A5}">
      <dgm:prSet/>
      <dgm:spPr/>
      <dgm:t>
        <a:bodyPr/>
        <a:lstStyle/>
        <a:p>
          <a:pPr latinLnBrk="1"/>
          <a:endParaRPr lang="ko-KR" altLang="en-US"/>
        </a:p>
      </dgm:t>
    </dgm:pt>
    <dgm:pt modelId="{CA0522F7-4743-4954-93E4-F1231EF357DD}" type="sibTrans" cxnId="{078D1924-19A7-4008-84DA-A619C06DF7A5}">
      <dgm:prSet/>
      <dgm:spPr/>
      <dgm:t>
        <a:bodyPr/>
        <a:lstStyle/>
        <a:p>
          <a:pPr latinLnBrk="1"/>
          <a:endParaRPr lang="ko-KR" altLang="en-US"/>
        </a:p>
      </dgm:t>
    </dgm:pt>
    <dgm:pt modelId="{E0EA7039-BAC9-41C2-AF3D-F72F16C03DCB}">
      <dgm:prSet phldrT="[텍스트]"/>
      <dgm:spPr/>
      <dgm:t>
        <a:bodyPr/>
        <a:lstStyle/>
        <a:p>
          <a:pPr latinLnBrk="1"/>
          <a:r>
            <a:rPr lang="ko-KR" altLang="en-US" dirty="0" smtClean="0"/>
            <a:t>교도소</a:t>
          </a:r>
          <a:endParaRPr lang="ko-KR" altLang="en-US" dirty="0"/>
        </a:p>
      </dgm:t>
    </dgm:pt>
    <dgm:pt modelId="{2CD92F06-F696-44E9-9F47-A2A85512F2A3}" type="parTrans" cxnId="{CD7C9291-F7AF-40D0-AE5C-FF8EF9FDAD31}">
      <dgm:prSet/>
      <dgm:spPr/>
      <dgm:t>
        <a:bodyPr/>
        <a:lstStyle/>
        <a:p>
          <a:pPr latinLnBrk="1"/>
          <a:endParaRPr lang="ko-KR" altLang="en-US"/>
        </a:p>
      </dgm:t>
    </dgm:pt>
    <dgm:pt modelId="{40163F9E-F9FE-442E-B1EB-FB6CD15C8946}" type="sibTrans" cxnId="{CD7C9291-F7AF-40D0-AE5C-FF8EF9FDAD31}">
      <dgm:prSet/>
      <dgm:spPr/>
      <dgm:t>
        <a:bodyPr/>
        <a:lstStyle/>
        <a:p>
          <a:pPr latinLnBrk="1"/>
          <a:endParaRPr lang="ko-KR" altLang="en-US"/>
        </a:p>
      </dgm:t>
    </dgm:pt>
    <dgm:pt modelId="{712703EB-EC65-492E-A180-653BE7F7C00F}">
      <dgm:prSet phldrT="[텍스트]"/>
      <dgm:spPr/>
      <dgm:t>
        <a:bodyPr/>
        <a:lstStyle/>
        <a:p>
          <a:pPr latinLnBrk="1"/>
          <a:r>
            <a:rPr lang="ko-KR" altLang="en-US" dirty="0" smtClean="0"/>
            <a:t>경찰</a:t>
          </a:r>
          <a:endParaRPr lang="ko-KR" altLang="en-US" dirty="0"/>
        </a:p>
      </dgm:t>
    </dgm:pt>
    <dgm:pt modelId="{2A38D650-14E9-419A-AA0B-A98B1CCCE6EB}" type="parTrans" cxnId="{9F848A91-58AE-4197-B2E8-C89E6359DED7}">
      <dgm:prSet/>
      <dgm:spPr/>
      <dgm:t>
        <a:bodyPr/>
        <a:lstStyle/>
        <a:p>
          <a:pPr latinLnBrk="1"/>
          <a:endParaRPr lang="ko-KR" altLang="en-US"/>
        </a:p>
      </dgm:t>
    </dgm:pt>
    <dgm:pt modelId="{FB91DE5D-6806-44A4-8D4A-84D2AAA0A1A0}" type="sibTrans" cxnId="{9F848A91-58AE-4197-B2E8-C89E6359DED7}">
      <dgm:prSet/>
      <dgm:spPr/>
      <dgm:t>
        <a:bodyPr/>
        <a:lstStyle/>
        <a:p>
          <a:pPr latinLnBrk="1"/>
          <a:endParaRPr lang="ko-KR" altLang="en-US"/>
        </a:p>
      </dgm:t>
    </dgm:pt>
    <dgm:pt modelId="{40679AE2-0A0D-418A-B744-F0F1431C4055}">
      <dgm:prSet/>
      <dgm:spPr/>
      <dgm:t>
        <a:bodyPr/>
        <a:lstStyle/>
        <a:p>
          <a:pPr latinLnBrk="1"/>
          <a:r>
            <a:rPr lang="ko-KR" altLang="en-US" dirty="0" smtClean="0"/>
            <a:t>검찰</a:t>
          </a:r>
          <a:endParaRPr lang="ko-KR" altLang="en-US" dirty="0"/>
        </a:p>
      </dgm:t>
    </dgm:pt>
    <dgm:pt modelId="{232C6BCE-6BF7-413D-9746-46075BC393E0}" type="parTrans" cxnId="{FAE29BF7-1AB1-4EBF-991E-EA63E2D415CB}">
      <dgm:prSet/>
      <dgm:spPr/>
      <dgm:t>
        <a:bodyPr/>
        <a:lstStyle/>
        <a:p>
          <a:pPr latinLnBrk="1"/>
          <a:endParaRPr lang="ko-KR" altLang="en-US"/>
        </a:p>
      </dgm:t>
    </dgm:pt>
    <dgm:pt modelId="{6A324868-F18D-4516-B8AA-FC03805DA4EF}" type="sibTrans" cxnId="{FAE29BF7-1AB1-4EBF-991E-EA63E2D415CB}">
      <dgm:prSet/>
      <dgm:spPr/>
      <dgm:t>
        <a:bodyPr/>
        <a:lstStyle/>
        <a:p>
          <a:pPr latinLnBrk="1"/>
          <a:endParaRPr lang="ko-KR" altLang="en-US"/>
        </a:p>
      </dgm:t>
    </dgm:pt>
    <dgm:pt modelId="{79B51280-139D-475B-AFAB-FBE4583000A5}" type="pres">
      <dgm:prSet presAssocID="{28381E49-71B5-4346-923D-DB384BFD57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C4495C-32D5-4F94-A243-1C73CF27CB59}" type="pres">
      <dgm:prSet presAssocID="{40679AE2-0A0D-418A-B744-F0F1431C405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F9F1EF-3855-4ADF-95F8-D9BAC43A26B6}" type="pres">
      <dgm:prSet presAssocID="{6A324868-F18D-4516-B8AA-FC03805DA4EF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D1BAF89-3173-46C0-BA1D-95D09B0EDABB}" type="pres">
      <dgm:prSet presAssocID="{6A324868-F18D-4516-B8AA-FC03805DA4EF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AD4663F-C966-483E-AAC7-C95AF64C93B5}" type="pres">
      <dgm:prSet presAssocID="{1F9E67A8-594C-4219-9308-56C75DD15D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743AEC-72B5-4578-B958-965F6C3D5810}" type="pres">
      <dgm:prSet presAssocID="{CA0522F7-4743-4954-93E4-F1231EF357DD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20D60D3-CB51-4E6B-9DEE-3737534F89FA}" type="pres">
      <dgm:prSet presAssocID="{CA0522F7-4743-4954-93E4-F1231EF357DD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8EC6F50D-D226-40FD-AEB8-9939143C7353}" type="pres">
      <dgm:prSet presAssocID="{E0EA7039-BAC9-41C2-AF3D-F72F16C03DC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D2B091-AC0B-40D4-96EC-F906E0322C0A}" type="pres">
      <dgm:prSet presAssocID="{40163F9E-F9FE-442E-B1EB-FB6CD15C8946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B46EAB0-7513-440D-9A73-EF53DAA99691}" type="pres">
      <dgm:prSet presAssocID="{40163F9E-F9FE-442E-B1EB-FB6CD15C8946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503B432-8040-4F49-9FE5-264B61B064E9}" type="pres">
      <dgm:prSet presAssocID="{712703EB-EC65-492E-A180-653BE7F7C0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14675E-9CC3-42B1-98AC-4753AC4C1B7D}" type="pres">
      <dgm:prSet presAssocID="{FB91DE5D-6806-44A4-8D4A-84D2AAA0A1A0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557A1B7C-3D51-42C7-9916-03C2483F913C}" type="pres">
      <dgm:prSet presAssocID="{FB91DE5D-6806-44A4-8D4A-84D2AAA0A1A0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8AB735DA-5750-42E0-B6A3-19AF370A013F}" type="presOf" srcId="{712703EB-EC65-492E-A180-653BE7F7C00F}" destId="{2503B432-8040-4F49-9FE5-264B61B064E9}" srcOrd="0" destOrd="0" presId="urn:microsoft.com/office/officeart/2005/8/layout/cycle7"/>
    <dgm:cxn modelId="{B95BCC3D-C25B-4C74-B36A-2782C2C93421}" type="presOf" srcId="{CA0522F7-4743-4954-93E4-F1231EF357DD}" destId="{60743AEC-72B5-4578-B958-965F6C3D5810}" srcOrd="0" destOrd="0" presId="urn:microsoft.com/office/officeart/2005/8/layout/cycle7"/>
    <dgm:cxn modelId="{078D1924-19A7-4008-84DA-A619C06DF7A5}" srcId="{28381E49-71B5-4346-923D-DB384BFD57E9}" destId="{1F9E67A8-594C-4219-9308-56C75DD15DA9}" srcOrd="1" destOrd="0" parTransId="{F0D1F477-5A42-4F08-9AC9-07EB42B48A42}" sibTransId="{CA0522F7-4743-4954-93E4-F1231EF357DD}"/>
    <dgm:cxn modelId="{C1942729-E68A-482E-9618-0820720E0DAA}" type="presOf" srcId="{E0EA7039-BAC9-41C2-AF3D-F72F16C03DCB}" destId="{8EC6F50D-D226-40FD-AEB8-9939143C7353}" srcOrd="0" destOrd="0" presId="urn:microsoft.com/office/officeart/2005/8/layout/cycle7"/>
    <dgm:cxn modelId="{6623F41A-7E52-49AE-859F-EC38D27D678E}" type="presOf" srcId="{6A324868-F18D-4516-B8AA-FC03805DA4EF}" destId="{FDF9F1EF-3855-4ADF-95F8-D9BAC43A26B6}" srcOrd="0" destOrd="0" presId="urn:microsoft.com/office/officeart/2005/8/layout/cycle7"/>
    <dgm:cxn modelId="{D7DE652F-5A49-4E38-87CE-C5DE4264E2E9}" type="presOf" srcId="{40163F9E-F9FE-442E-B1EB-FB6CD15C8946}" destId="{9ED2B091-AC0B-40D4-96EC-F906E0322C0A}" srcOrd="0" destOrd="0" presId="urn:microsoft.com/office/officeart/2005/8/layout/cycle7"/>
    <dgm:cxn modelId="{32026A49-1F03-48F4-A3D5-4F22AE6A8BFA}" type="presOf" srcId="{CA0522F7-4743-4954-93E4-F1231EF357DD}" destId="{520D60D3-CB51-4E6B-9DEE-3737534F89FA}" srcOrd="1" destOrd="0" presId="urn:microsoft.com/office/officeart/2005/8/layout/cycle7"/>
    <dgm:cxn modelId="{FE6FA9E2-C19F-4804-88F4-E97254E620D7}" type="presOf" srcId="{40679AE2-0A0D-418A-B744-F0F1431C4055}" destId="{5BC4495C-32D5-4F94-A243-1C73CF27CB59}" srcOrd="0" destOrd="0" presId="urn:microsoft.com/office/officeart/2005/8/layout/cycle7"/>
    <dgm:cxn modelId="{FE5DD811-058F-40D2-A82E-24D5081D3B80}" type="presOf" srcId="{1F9E67A8-594C-4219-9308-56C75DD15DA9}" destId="{DAD4663F-C966-483E-AAC7-C95AF64C93B5}" srcOrd="0" destOrd="0" presId="urn:microsoft.com/office/officeart/2005/8/layout/cycle7"/>
    <dgm:cxn modelId="{FDFBAE98-0EE9-48E0-9B0C-27A2E04BF21B}" type="presOf" srcId="{FB91DE5D-6806-44A4-8D4A-84D2AAA0A1A0}" destId="{2A14675E-9CC3-42B1-98AC-4753AC4C1B7D}" srcOrd="0" destOrd="0" presId="urn:microsoft.com/office/officeart/2005/8/layout/cycle7"/>
    <dgm:cxn modelId="{CD7C9291-F7AF-40D0-AE5C-FF8EF9FDAD31}" srcId="{28381E49-71B5-4346-923D-DB384BFD57E9}" destId="{E0EA7039-BAC9-41C2-AF3D-F72F16C03DCB}" srcOrd="2" destOrd="0" parTransId="{2CD92F06-F696-44E9-9F47-A2A85512F2A3}" sibTransId="{40163F9E-F9FE-442E-B1EB-FB6CD15C8946}"/>
    <dgm:cxn modelId="{9F848A91-58AE-4197-B2E8-C89E6359DED7}" srcId="{28381E49-71B5-4346-923D-DB384BFD57E9}" destId="{712703EB-EC65-492E-A180-653BE7F7C00F}" srcOrd="3" destOrd="0" parTransId="{2A38D650-14E9-419A-AA0B-A98B1CCCE6EB}" sibTransId="{FB91DE5D-6806-44A4-8D4A-84D2AAA0A1A0}"/>
    <dgm:cxn modelId="{EE89B1DB-4311-4466-894B-F392FF6B784F}" type="presOf" srcId="{28381E49-71B5-4346-923D-DB384BFD57E9}" destId="{79B51280-139D-475B-AFAB-FBE4583000A5}" srcOrd="0" destOrd="0" presId="urn:microsoft.com/office/officeart/2005/8/layout/cycle7"/>
    <dgm:cxn modelId="{ADB0CE13-F42F-4AE9-AE93-FDE074F6E4E4}" type="presOf" srcId="{6A324868-F18D-4516-B8AA-FC03805DA4EF}" destId="{DD1BAF89-3173-46C0-BA1D-95D09B0EDABB}" srcOrd="1" destOrd="0" presId="urn:microsoft.com/office/officeart/2005/8/layout/cycle7"/>
    <dgm:cxn modelId="{019B6FEF-E7C5-46AF-A353-E307D0E55B11}" type="presOf" srcId="{FB91DE5D-6806-44A4-8D4A-84D2AAA0A1A0}" destId="{557A1B7C-3D51-42C7-9916-03C2483F913C}" srcOrd="1" destOrd="0" presId="urn:microsoft.com/office/officeart/2005/8/layout/cycle7"/>
    <dgm:cxn modelId="{FAE29BF7-1AB1-4EBF-991E-EA63E2D415CB}" srcId="{28381E49-71B5-4346-923D-DB384BFD57E9}" destId="{40679AE2-0A0D-418A-B744-F0F1431C4055}" srcOrd="0" destOrd="0" parTransId="{232C6BCE-6BF7-413D-9746-46075BC393E0}" sibTransId="{6A324868-F18D-4516-B8AA-FC03805DA4EF}"/>
    <dgm:cxn modelId="{A2A23E63-12C7-431F-9D33-1FBCB1AE876F}" type="presOf" srcId="{40163F9E-F9FE-442E-B1EB-FB6CD15C8946}" destId="{8B46EAB0-7513-440D-9A73-EF53DAA99691}" srcOrd="1" destOrd="0" presId="urn:microsoft.com/office/officeart/2005/8/layout/cycle7"/>
    <dgm:cxn modelId="{0D3E0525-A4B7-4825-AE44-4DEBB3FE634B}" type="presParOf" srcId="{79B51280-139D-475B-AFAB-FBE4583000A5}" destId="{5BC4495C-32D5-4F94-A243-1C73CF27CB59}" srcOrd="0" destOrd="0" presId="urn:microsoft.com/office/officeart/2005/8/layout/cycle7"/>
    <dgm:cxn modelId="{C0F90103-36E4-4D56-A279-B852D92D4CE0}" type="presParOf" srcId="{79B51280-139D-475B-AFAB-FBE4583000A5}" destId="{FDF9F1EF-3855-4ADF-95F8-D9BAC43A26B6}" srcOrd="1" destOrd="0" presId="urn:microsoft.com/office/officeart/2005/8/layout/cycle7"/>
    <dgm:cxn modelId="{11910164-78FE-4205-9B2B-86461DD85251}" type="presParOf" srcId="{FDF9F1EF-3855-4ADF-95F8-D9BAC43A26B6}" destId="{DD1BAF89-3173-46C0-BA1D-95D09B0EDABB}" srcOrd="0" destOrd="0" presId="urn:microsoft.com/office/officeart/2005/8/layout/cycle7"/>
    <dgm:cxn modelId="{5B01304F-7FD6-48EE-A44C-ECB0E50C68D5}" type="presParOf" srcId="{79B51280-139D-475B-AFAB-FBE4583000A5}" destId="{DAD4663F-C966-483E-AAC7-C95AF64C93B5}" srcOrd="2" destOrd="0" presId="urn:microsoft.com/office/officeart/2005/8/layout/cycle7"/>
    <dgm:cxn modelId="{1C429672-9DF1-4AAA-8361-D97CBBE3E77A}" type="presParOf" srcId="{79B51280-139D-475B-AFAB-FBE4583000A5}" destId="{60743AEC-72B5-4578-B958-965F6C3D5810}" srcOrd="3" destOrd="0" presId="urn:microsoft.com/office/officeart/2005/8/layout/cycle7"/>
    <dgm:cxn modelId="{769018B9-04D1-4194-AB7D-157366BFBB73}" type="presParOf" srcId="{60743AEC-72B5-4578-B958-965F6C3D5810}" destId="{520D60D3-CB51-4E6B-9DEE-3737534F89FA}" srcOrd="0" destOrd="0" presId="urn:microsoft.com/office/officeart/2005/8/layout/cycle7"/>
    <dgm:cxn modelId="{28A73BA8-67B9-4BF4-8FE9-65EDE50C99FE}" type="presParOf" srcId="{79B51280-139D-475B-AFAB-FBE4583000A5}" destId="{8EC6F50D-D226-40FD-AEB8-9939143C7353}" srcOrd="4" destOrd="0" presId="urn:microsoft.com/office/officeart/2005/8/layout/cycle7"/>
    <dgm:cxn modelId="{8C4D431F-350E-4ECE-830B-AAB34DB93E46}" type="presParOf" srcId="{79B51280-139D-475B-AFAB-FBE4583000A5}" destId="{9ED2B091-AC0B-40D4-96EC-F906E0322C0A}" srcOrd="5" destOrd="0" presId="urn:microsoft.com/office/officeart/2005/8/layout/cycle7"/>
    <dgm:cxn modelId="{A2E18B2D-6BE8-44EA-8954-FC7480145EF6}" type="presParOf" srcId="{9ED2B091-AC0B-40D4-96EC-F906E0322C0A}" destId="{8B46EAB0-7513-440D-9A73-EF53DAA99691}" srcOrd="0" destOrd="0" presId="urn:microsoft.com/office/officeart/2005/8/layout/cycle7"/>
    <dgm:cxn modelId="{D7371AA0-56CF-4520-B01B-89634DBF3D06}" type="presParOf" srcId="{79B51280-139D-475B-AFAB-FBE4583000A5}" destId="{2503B432-8040-4F49-9FE5-264B61B064E9}" srcOrd="6" destOrd="0" presId="urn:microsoft.com/office/officeart/2005/8/layout/cycle7"/>
    <dgm:cxn modelId="{57ABB521-2FCD-4604-96D2-1F8C70F9A966}" type="presParOf" srcId="{79B51280-139D-475B-AFAB-FBE4583000A5}" destId="{2A14675E-9CC3-42B1-98AC-4753AC4C1B7D}" srcOrd="7" destOrd="0" presId="urn:microsoft.com/office/officeart/2005/8/layout/cycle7"/>
    <dgm:cxn modelId="{0E581C86-6BC6-4091-BEB8-A267F9A1D020}" type="presParOf" srcId="{2A14675E-9CC3-42B1-98AC-4753AC4C1B7D}" destId="{557A1B7C-3D51-42C7-9916-03C2483F913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4322A-84F8-45EA-BEF7-CFC98DAABCF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EFF0183-C787-4D58-B524-2773E809DB7D}">
      <dgm:prSet phldrT="[텍스트]"/>
      <dgm:spPr/>
      <dgm:t>
        <a:bodyPr/>
        <a:lstStyle/>
        <a:p>
          <a:pPr latinLnBrk="1"/>
          <a:r>
            <a:rPr lang="ko-KR" altLang="en-US" dirty="0" smtClean="0"/>
            <a:t>수사기관</a:t>
          </a:r>
          <a:endParaRPr lang="ko-KR" altLang="en-US" dirty="0"/>
        </a:p>
      </dgm:t>
    </dgm:pt>
    <dgm:pt modelId="{A93EDD6B-073B-438A-AE4E-D644DE21D106}" type="parTrans" cxnId="{86BA0B4C-E03D-43EF-98E8-BAA39923E90A}">
      <dgm:prSet/>
      <dgm:spPr/>
      <dgm:t>
        <a:bodyPr/>
        <a:lstStyle/>
        <a:p>
          <a:pPr latinLnBrk="1"/>
          <a:endParaRPr lang="ko-KR" altLang="en-US"/>
        </a:p>
      </dgm:t>
    </dgm:pt>
    <dgm:pt modelId="{2D241905-4C50-452A-AB36-9F27D1725240}" type="sibTrans" cxnId="{86BA0B4C-E03D-43EF-98E8-BAA39923E90A}">
      <dgm:prSet/>
      <dgm:spPr/>
      <dgm:t>
        <a:bodyPr/>
        <a:lstStyle/>
        <a:p>
          <a:pPr latinLnBrk="1"/>
          <a:endParaRPr lang="ko-KR" altLang="en-US"/>
        </a:p>
      </dgm:t>
    </dgm:pt>
    <dgm:pt modelId="{E7D193DA-2114-4C77-BCED-93A7FB0B5A66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</a:t>
          </a:r>
          <a:endParaRPr lang="ko-KR" altLang="en-US" dirty="0"/>
        </a:p>
      </dgm:t>
    </dgm:pt>
    <dgm:pt modelId="{5616D1C9-E7F2-482D-BDD4-D44B3CA29296}" type="parTrans" cxnId="{35676D08-9791-42E7-B219-147CA03FD346}">
      <dgm:prSet/>
      <dgm:spPr/>
      <dgm:t>
        <a:bodyPr/>
        <a:lstStyle/>
        <a:p>
          <a:pPr latinLnBrk="1"/>
          <a:endParaRPr lang="ko-KR" altLang="en-US"/>
        </a:p>
      </dgm:t>
    </dgm:pt>
    <dgm:pt modelId="{7E8BFF69-FE1F-4A6E-AE28-07DACFE4E86E}" type="sibTrans" cxnId="{35676D08-9791-42E7-B219-147CA03FD346}">
      <dgm:prSet/>
      <dgm:spPr/>
      <dgm:t>
        <a:bodyPr/>
        <a:lstStyle/>
        <a:p>
          <a:pPr latinLnBrk="1"/>
          <a:endParaRPr lang="ko-KR" altLang="en-US"/>
        </a:p>
      </dgm:t>
    </dgm:pt>
    <dgm:pt modelId="{E0E00359-70C6-4111-BC50-EA93551F681F}" type="pres">
      <dgm:prSet presAssocID="{07D4322A-84F8-45EA-BEF7-CFC98DAABC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993915-137B-4C77-9150-2EE1C5DA1DC4}" type="pres">
      <dgm:prSet presAssocID="{9EFF0183-C787-4D58-B524-2773E809DB7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888D8A-1BBA-4502-B128-FBA3261C2D9F}" type="pres">
      <dgm:prSet presAssocID="{2D241905-4C50-452A-AB36-9F27D1725240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294033E-EB76-4D25-B739-69D38ECFDEEC}" type="pres">
      <dgm:prSet presAssocID="{2D241905-4C50-452A-AB36-9F27D1725240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0420BDF-8F57-405D-8427-994BB59E518E}" type="pres">
      <dgm:prSet presAssocID="{E7D193DA-2114-4C77-BCED-93A7FB0B5A6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D09443-B4A3-4304-8E2D-5E9D3C892238}" type="pres">
      <dgm:prSet presAssocID="{7E8BFF69-FE1F-4A6E-AE28-07DACFE4E86E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70153D4-0DA4-4494-AC5E-766843DDEED4}" type="pres">
      <dgm:prSet presAssocID="{7E8BFF69-FE1F-4A6E-AE28-07DACFE4E86E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</dgm:ptLst>
  <dgm:cxnLst>
    <dgm:cxn modelId="{35676D08-9791-42E7-B219-147CA03FD346}" srcId="{07D4322A-84F8-45EA-BEF7-CFC98DAABCFA}" destId="{E7D193DA-2114-4C77-BCED-93A7FB0B5A66}" srcOrd="1" destOrd="0" parTransId="{5616D1C9-E7F2-482D-BDD4-D44B3CA29296}" sibTransId="{7E8BFF69-FE1F-4A6E-AE28-07DACFE4E86E}"/>
    <dgm:cxn modelId="{A4149BA2-3D04-42D7-A5EE-45334FD90019}" type="presOf" srcId="{7E8BFF69-FE1F-4A6E-AE28-07DACFE4E86E}" destId="{CBD09443-B4A3-4304-8E2D-5E9D3C892238}" srcOrd="0" destOrd="0" presId="urn:microsoft.com/office/officeart/2005/8/layout/cycle7"/>
    <dgm:cxn modelId="{C335AF61-DC9B-468C-8470-A4BDA608F06A}" type="presOf" srcId="{2D241905-4C50-452A-AB36-9F27D1725240}" destId="{5A888D8A-1BBA-4502-B128-FBA3261C2D9F}" srcOrd="0" destOrd="0" presId="urn:microsoft.com/office/officeart/2005/8/layout/cycle7"/>
    <dgm:cxn modelId="{95D9075C-6285-43CC-AD0C-82433A6BC131}" type="presOf" srcId="{2D241905-4C50-452A-AB36-9F27D1725240}" destId="{8294033E-EB76-4D25-B739-69D38ECFDEEC}" srcOrd="1" destOrd="0" presId="urn:microsoft.com/office/officeart/2005/8/layout/cycle7"/>
    <dgm:cxn modelId="{EC4BDC82-319A-4D9A-908A-C95A9A960443}" type="presOf" srcId="{07D4322A-84F8-45EA-BEF7-CFC98DAABCFA}" destId="{E0E00359-70C6-4111-BC50-EA93551F681F}" srcOrd="0" destOrd="0" presId="urn:microsoft.com/office/officeart/2005/8/layout/cycle7"/>
    <dgm:cxn modelId="{AF68EA03-5B91-49B3-AE1B-68122D26ABC6}" type="presOf" srcId="{9EFF0183-C787-4D58-B524-2773E809DB7D}" destId="{9C993915-137B-4C77-9150-2EE1C5DA1DC4}" srcOrd="0" destOrd="0" presId="urn:microsoft.com/office/officeart/2005/8/layout/cycle7"/>
    <dgm:cxn modelId="{09E00629-09DA-4CC8-8B1B-7E560523C23D}" type="presOf" srcId="{7E8BFF69-FE1F-4A6E-AE28-07DACFE4E86E}" destId="{970153D4-0DA4-4494-AC5E-766843DDEED4}" srcOrd="1" destOrd="0" presId="urn:microsoft.com/office/officeart/2005/8/layout/cycle7"/>
    <dgm:cxn modelId="{86BA0B4C-E03D-43EF-98E8-BAA39923E90A}" srcId="{07D4322A-84F8-45EA-BEF7-CFC98DAABCFA}" destId="{9EFF0183-C787-4D58-B524-2773E809DB7D}" srcOrd="0" destOrd="0" parTransId="{A93EDD6B-073B-438A-AE4E-D644DE21D106}" sibTransId="{2D241905-4C50-452A-AB36-9F27D1725240}"/>
    <dgm:cxn modelId="{0E999011-AD65-4CD4-8696-1D2CEF36ED1C}" type="presOf" srcId="{E7D193DA-2114-4C77-BCED-93A7FB0B5A66}" destId="{30420BDF-8F57-405D-8427-994BB59E518E}" srcOrd="0" destOrd="0" presId="urn:microsoft.com/office/officeart/2005/8/layout/cycle7"/>
    <dgm:cxn modelId="{582D218F-28BE-4763-AFDA-7BC1A0176326}" type="presParOf" srcId="{E0E00359-70C6-4111-BC50-EA93551F681F}" destId="{9C993915-137B-4C77-9150-2EE1C5DA1DC4}" srcOrd="0" destOrd="0" presId="urn:microsoft.com/office/officeart/2005/8/layout/cycle7"/>
    <dgm:cxn modelId="{38A9F159-8ACE-40DA-AB2B-EFDEF171A182}" type="presParOf" srcId="{E0E00359-70C6-4111-BC50-EA93551F681F}" destId="{5A888D8A-1BBA-4502-B128-FBA3261C2D9F}" srcOrd="1" destOrd="0" presId="urn:microsoft.com/office/officeart/2005/8/layout/cycle7"/>
    <dgm:cxn modelId="{CDB5BE85-7EAB-433F-B28F-DB897A20CE1A}" type="presParOf" srcId="{5A888D8A-1BBA-4502-B128-FBA3261C2D9F}" destId="{8294033E-EB76-4D25-B739-69D38ECFDEEC}" srcOrd="0" destOrd="0" presId="urn:microsoft.com/office/officeart/2005/8/layout/cycle7"/>
    <dgm:cxn modelId="{D680B1F9-107F-410F-B06A-64C3766D14C9}" type="presParOf" srcId="{E0E00359-70C6-4111-BC50-EA93551F681F}" destId="{30420BDF-8F57-405D-8427-994BB59E518E}" srcOrd="2" destOrd="0" presId="urn:microsoft.com/office/officeart/2005/8/layout/cycle7"/>
    <dgm:cxn modelId="{57A7B77C-18B7-4893-8AC2-BED6EBB42A84}" type="presParOf" srcId="{E0E00359-70C6-4111-BC50-EA93551F681F}" destId="{CBD09443-B4A3-4304-8E2D-5E9D3C892238}" srcOrd="3" destOrd="0" presId="urn:microsoft.com/office/officeart/2005/8/layout/cycle7"/>
    <dgm:cxn modelId="{D8D6B114-AA12-4C23-9D97-A62E663469C4}" type="presParOf" srcId="{CBD09443-B4A3-4304-8E2D-5E9D3C892238}" destId="{970153D4-0DA4-4494-AC5E-766843DDEED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54E79A-7B5C-4CB2-9E3C-56AFB5C49E1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0FE0741-D68C-4895-8FF4-E1FA3E2532A2}">
      <dgm:prSet phldrT="[텍스트]"/>
      <dgm:spPr/>
      <dgm:t>
        <a:bodyPr/>
        <a:lstStyle/>
        <a:p>
          <a:pPr latinLnBrk="1"/>
          <a:r>
            <a:rPr lang="ko-KR" altLang="en-US" dirty="0" smtClean="0"/>
            <a:t>법원</a:t>
          </a:r>
          <a:endParaRPr lang="ko-KR" altLang="en-US" dirty="0"/>
        </a:p>
      </dgm:t>
    </dgm:pt>
    <dgm:pt modelId="{9598833F-A857-4A68-AC40-45DE3E918152}" type="parTrans" cxnId="{75DCF0A6-1AE0-48DF-91F2-E9868CA3DD72}">
      <dgm:prSet/>
      <dgm:spPr/>
      <dgm:t>
        <a:bodyPr/>
        <a:lstStyle/>
        <a:p>
          <a:pPr latinLnBrk="1"/>
          <a:endParaRPr lang="ko-KR" altLang="en-US"/>
        </a:p>
      </dgm:t>
    </dgm:pt>
    <dgm:pt modelId="{7DF8840B-6262-4D6D-8526-879DF35A292F}" type="sibTrans" cxnId="{75DCF0A6-1AE0-48DF-91F2-E9868CA3DD72}">
      <dgm:prSet/>
      <dgm:spPr/>
      <dgm:t>
        <a:bodyPr/>
        <a:lstStyle/>
        <a:p>
          <a:pPr latinLnBrk="1"/>
          <a:endParaRPr lang="ko-KR" altLang="en-US"/>
        </a:p>
      </dgm:t>
    </dgm:pt>
    <dgm:pt modelId="{58071EFF-27A7-43BE-8655-2789A290D7AF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</a:t>
          </a:r>
          <a:endParaRPr lang="ko-KR" altLang="en-US" dirty="0"/>
        </a:p>
      </dgm:t>
    </dgm:pt>
    <dgm:pt modelId="{4BD98942-1619-44ED-8549-9A4E785FDCAE}" type="parTrans" cxnId="{B8B0C850-EF90-4D97-8D45-0DFA69ED9996}">
      <dgm:prSet/>
      <dgm:spPr/>
      <dgm:t>
        <a:bodyPr/>
        <a:lstStyle/>
        <a:p>
          <a:pPr latinLnBrk="1"/>
          <a:endParaRPr lang="ko-KR" altLang="en-US"/>
        </a:p>
      </dgm:t>
    </dgm:pt>
    <dgm:pt modelId="{79D093D9-C860-4B9B-87FA-8E3FFFE968E4}" type="sibTrans" cxnId="{B8B0C850-EF90-4D97-8D45-0DFA69ED9996}">
      <dgm:prSet/>
      <dgm:spPr/>
      <dgm:t>
        <a:bodyPr/>
        <a:lstStyle/>
        <a:p>
          <a:pPr latinLnBrk="1"/>
          <a:endParaRPr lang="ko-KR" altLang="en-US"/>
        </a:p>
      </dgm:t>
    </dgm:pt>
    <dgm:pt modelId="{1E4352EC-26D8-4986-BF8E-7C8C16BF75E4}">
      <dgm:prSet phldrT="[텍스트]"/>
      <dgm:spPr/>
      <dgm:t>
        <a:bodyPr/>
        <a:lstStyle/>
        <a:p>
          <a:pPr latinLnBrk="1"/>
          <a:r>
            <a:rPr lang="ko-KR" altLang="en-US" dirty="0" smtClean="0"/>
            <a:t>수사기관</a:t>
          </a:r>
          <a:endParaRPr lang="ko-KR" altLang="en-US" dirty="0"/>
        </a:p>
      </dgm:t>
    </dgm:pt>
    <dgm:pt modelId="{23AD04E7-74F0-4499-A41D-45D65EC38DD3}" type="parTrans" cxnId="{1F60BFBA-7019-4FE5-BC81-3B92C7D7073C}">
      <dgm:prSet/>
      <dgm:spPr/>
      <dgm:t>
        <a:bodyPr/>
        <a:lstStyle/>
        <a:p>
          <a:pPr latinLnBrk="1"/>
          <a:endParaRPr lang="ko-KR" altLang="en-US"/>
        </a:p>
      </dgm:t>
    </dgm:pt>
    <dgm:pt modelId="{3EC85632-7238-4B41-963F-976B48621DE9}" type="sibTrans" cxnId="{1F60BFBA-7019-4FE5-BC81-3B92C7D7073C}">
      <dgm:prSet/>
      <dgm:spPr/>
      <dgm:t>
        <a:bodyPr/>
        <a:lstStyle/>
        <a:p>
          <a:pPr latinLnBrk="1"/>
          <a:endParaRPr lang="ko-KR" altLang="en-US"/>
        </a:p>
      </dgm:t>
    </dgm:pt>
    <dgm:pt modelId="{94733D67-ABAA-43FF-93FD-60CDAE29DA7C}" type="pres">
      <dgm:prSet presAssocID="{C954E79A-7B5C-4CB2-9E3C-56AFB5C49E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8C1E71-20A0-43E2-86DF-613A461D15D7}" type="pres">
      <dgm:prSet presAssocID="{A0FE0741-D68C-4895-8FF4-E1FA3E2532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D9BD8C-4A0D-497A-A1E5-D9D176ECA633}" type="pres">
      <dgm:prSet presAssocID="{7DF8840B-6262-4D6D-8526-879DF35A292F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4AD535E0-1C5B-4869-8F85-DC7C42A7C04C}" type="pres">
      <dgm:prSet presAssocID="{7DF8840B-6262-4D6D-8526-879DF35A292F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1550E429-8D72-43D7-A643-5057A1A1B0B8}" type="pres">
      <dgm:prSet presAssocID="{58071EFF-27A7-43BE-8655-2789A290D7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71309D-D707-4A89-88D4-72D4E9178B82}" type="pres">
      <dgm:prSet presAssocID="{79D093D9-C860-4B9B-87FA-8E3FFFE968E4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E03330C-016B-4480-919E-882C0C26AC59}" type="pres">
      <dgm:prSet presAssocID="{79D093D9-C860-4B9B-87FA-8E3FFFE968E4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492314A6-685D-49C5-B08B-91E1A7FBD005}" type="pres">
      <dgm:prSet presAssocID="{1E4352EC-26D8-4986-BF8E-7C8C16BF75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1DD230-A57F-4E4B-8B8E-F595F6FBA189}" type="pres">
      <dgm:prSet presAssocID="{3EC85632-7238-4B41-963F-976B48621DE9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2816F22A-F5FD-4F51-8724-1FCA9576AF41}" type="pres">
      <dgm:prSet presAssocID="{3EC85632-7238-4B41-963F-976B48621DE9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6DDCC1B4-479F-41AD-92CA-9B37C8FF52E4}" type="presOf" srcId="{3EC85632-7238-4B41-963F-976B48621DE9}" destId="{2816F22A-F5FD-4F51-8724-1FCA9576AF41}" srcOrd="1" destOrd="0" presId="urn:microsoft.com/office/officeart/2005/8/layout/cycle7"/>
    <dgm:cxn modelId="{98665807-F07D-48F0-9970-6A876D570490}" type="presOf" srcId="{79D093D9-C860-4B9B-87FA-8E3FFFE968E4}" destId="{C071309D-D707-4A89-88D4-72D4E9178B82}" srcOrd="0" destOrd="0" presId="urn:microsoft.com/office/officeart/2005/8/layout/cycle7"/>
    <dgm:cxn modelId="{A86D0AA0-7F4A-4A0C-8190-B89502255E9F}" type="presOf" srcId="{79D093D9-C860-4B9B-87FA-8E3FFFE968E4}" destId="{5E03330C-016B-4480-919E-882C0C26AC59}" srcOrd="1" destOrd="0" presId="urn:microsoft.com/office/officeart/2005/8/layout/cycle7"/>
    <dgm:cxn modelId="{B8B0C850-EF90-4D97-8D45-0DFA69ED9996}" srcId="{C954E79A-7B5C-4CB2-9E3C-56AFB5C49E18}" destId="{58071EFF-27A7-43BE-8655-2789A290D7AF}" srcOrd="1" destOrd="0" parTransId="{4BD98942-1619-44ED-8549-9A4E785FDCAE}" sibTransId="{79D093D9-C860-4B9B-87FA-8E3FFFE968E4}"/>
    <dgm:cxn modelId="{4CF25988-62B4-4206-BD76-105B993A5571}" type="presOf" srcId="{7DF8840B-6262-4D6D-8526-879DF35A292F}" destId="{4AD535E0-1C5B-4869-8F85-DC7C42A7C04C}" srcOrd="1" destOrd="0" presId="urn:microsoft.com/office/officeart/2005/8/layout/cycle7"/>
    <dgm:cxn modelId="{36B4F836-411A-4224-BB51-0008A84A23C1}" type="presOf" srcId="{58071EFF-27A7-43BE-8655-2789A290D7AF}" destId="{1550E429-8D72-43D7-A643-5057A1A1B0B8}" srcOrd="0" destOrd="0" presId="urn:microsoft.com/office/officeart/2005/8/layout/cycle7"/>
    <dgm:cxn modelId="{87574C49-F08B-4BF6-B0F9-505E3912D03F}" type="presOf" srcId="{3EC85632-7238-4B41-963F-976B48621DE9}" destId="{041DD230-A57F-4E4B-8B8E-F595F6FBA189}" srcOrd="0" destOrd="0" presId="urn:microsoft.com/office/officeart/2005/8/layout/cycle7"/>
    <dgm:cxn modelId="{6D299F71-F6AE-4C64-BFBF-58E38F35CF2A}" type="presOf" srcId="{1E4352EC-26D8-4986-BF8E-7C8C16BF75E4}" destId="{492314A6-685D-49C5-B08B-91E1A7FBD005}" srcOrd="0" destOrd="0" presId="urn:microsoft.com/office/officeart/2005/8/layout/cycle7"/>
    <dgm:cxn modelId="{A1E9550A-AE68-4F82-908C-207F0FE84243}" type="presOf" srcId="{A0FE0741-D68C-4895-8FF4-E1FA3E2532A2}" destId="{098C1E71-20A0-43E2-86DF-613A461D15D7}" srcOrd="0" destOrd="0" presId="urn:microsoft.com/office/officeart/2005/8/layout/cycle7"/>
    <dgm:cxn modelId="{59EF1995-3EBD-413A-9277-F315DDCEC6E9}" type="presOf" srcId="{C954E79A-7B5C-4CB2-9E3C-56AFB5C49E18}" destId="{94733D67-ABAA-43FF-93FD-60CDAE29DA7C}" srcOrd="0" destOrd="0" presId="urn:microsoft.com/office/officeart/2005/8/layout/cycle7"/>
    <dgm:cxn modelId="{868541BA-6F52-497C-8753-3B14EDC76303}" type="presOf" srcId="{7DF8840B-6262-4D6D-8526-879DF35A292F}" destId="{A6D9BD8C-4A0D-497A-A1E5-D9D176ECA633}" srcOrd="0" destOrd="0" presId="urn:microsoft.com/office/officeart/2005/8/layout/cycle7"/>
    <dgm:cxn modelId="{75DCF0A6-1AE0-48DF-91F2-E9868CA3DD72}" srcId="{C954E79A-7B5C-4CB2-9E3C-56AFB5C49E18}" destId="{A0FE0741-D68C-4895-8FF4-E1FA3E2532A2}" srcOrd="0" destOrd="0" parTransId="{9598833F-A857-4A68-AC40-45DE3E918152}" sibTransId="{7DF8840B-6262-4D6D-8526-879DF35A292F}"/>
    <dgm:cxn modelId="{1F60BFBA-7019-4FE5-BC81-3B92C7D7073C}" srcId="{C954E79A-7B5C-4CB2-9E3C-56AFB5C49E18}" destId="{1E4352EC-26D8-4986-BF8E-7C8C16BF75E4}" srcOrd="2" destOrd="0" parTransId="{23AD04E7-74F0-4499-A41D-45D65EC38DD3}" sibTransId="{3EC85632-7238-4B41-963F-976B48621DE9}"/>
    <dgm:cxn modelId="{2BECC699-C103-47E5-9BEA-8931DB96DC56}" type="presParOf" srcId="{94733D67-ABAA-43FF-93FD-60CDAE29DA7C}" destId="{098C1E71-20A0-43E2-86DF-613A461D15D7}" srcOrd="0" destOrd="0" presId="urn:microsoft.com/office/officeart/2005/8/layout/cycle7"/>
    <dgm:cxn modelId="{FC23CD62-03FB-4828-AFB2-97351DF86DF0}" type="presParOf" srcId="{94733D67-ABAA-43FF-93FD-60CDAE29DA7C}" destId="{A6D9BD8C-4A0D-497A-A1E5-D9D176ECA633}" srcOrd="1" destOrd="0" presId="urn:microsoft.com/office/officeart/2005/8/layout/cycle7"/>
    <dgm:cxn modelId="{7C263509-2659-4ACD-A6F0-39C21056EA8C}" type="presParOf" srcId="{A6D9BD8C-4A0D-497A-A1E5-D9D176ECA633}" destId="{4AD535E0-1C5B-4869-8F85-DC7C42A7C04C}" srcOrd="0" destOrd="0" presId="urn:microsoft.com/office/officeart/2005/8/layout/cycle7"/>
    <dgm:cxn modelId="{D261F5C6-49F7-4CBB-B46E-446065C0CAC5}" type="presParOf" srcId="{94733D67-ABAA-43FF-93FD-60CDAE29DA7C}" destId="{1550E429-8D72-43D7-A643-5057A1A1B0B8}" srcOrd="2" destOrd="0" presId="urn:microsoft.com/office/officeart/2005/8/layout/cycle7"/>
    <dgm:cxn modelId="{E8449D51-73BF-4D19-834A-481B7E77E2EB}" type="presParOf" srcId="{94733D67-ABAA-43FF-93FD-60CDAE29DA7C}" destId="{C071309D-D707-4A89-88D4-72D4E9178B82}" srcOrd="3" destOrd="0" presId="urn:microsoft.com/office/officeart/2005/8/layout/cycle7"/>
    <dgm:cxn modelId="{83ADBC7E-F089-41DB-8F07-6690AAC3B467}" type="presParOf" srcId="{C071309D-D707-4A89-88D4-72D4E9178B82}" destId="{5E03330C-016B-4480-919E-882C0C26AC59}" srcOrd="0" destOrd="0" presId="urn:microsoft.com/office/officeart/2005/8/layout/cycle7"/>
    <dgm:cxn modelId="{351F5D00-00D9-414F-90E5-C60DAC0A1C0D}" type="presParOf" srcId="{94733D67-ABAA-43FF-93FD-60CDAE29DA7C}" destId="{492314A6-685D-49C5-B08B-91E1A7FBD005}" srcOrd="4" destOrd="0" presId="urn:microsoft.com/office/officeart/2005/8/layout/cycle7"/>
    <dgm:cxn modelId="{1D36F4CB-D14A-47A7-9C4D-0E68D411E400}" type="presParOf" srcId="{94733D67-ABAA-43FF-93FD-60CDAE29DA7C}" destId="{041DD230-A57F-4E4B-8B8E-F595F6FBA189}" srcOrd="5" destOrd="0" presId="urn:microsoft.com/office/officeart/2005/8/layout/cycle7"/>
    <dgm:cxn modelId="{B6B53CF2-A9FA-49E4-B12C-CA161AECECC7}" type="presParOf" srcId="{041DD230-A57F-4E4B-8B8E-F595F6FBA189}" destId="{2816F22A-F5FD-4F51-8724-1FCA9576AF4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5A43C-75B1-494E-AF34-2D63D1AB4E2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04248E2-2287-4DCC-A06B-DB6533C5AB9A}">
      <dgm:prSet phldrT="[텍스트]"/>
      <dgm:spPr/>
      <dgm:t>
        <a:bodyPr/>
        <a:lstStyle/>
        <a:p>
          <a:pPr latinLnBrk="1"/>
          <a:r>
            <a:rPr lang="ko-KR" altLang="en-US" dirty="0" smtClean="0"/>
            <a:t>검사</a:t>
          </a:r>
          <a:endParaRPr lang="ko-KR" altLang="en-US" dirty="0"/>
        </a:p>
      </dgm:t>
    </dgm:pt>
    <dgm:pt modelId="{EDEE3C85-99B9-406F-904F-D085E600AB28}" type="parTrans" cxnId="{D499D215-A9EB-4868-AD4C-36CC177680D4}">
      <dgm:prSet/>
      <dgm:spPr/>
      <dgm:t>
        <a:bodyPr/>
        <a:lstStyle/>
        <a:p>
          <a:pPr latinLnBrk="1"/>
          <a:endParaRPr lang="ko-KR" altLang="en-US"/>
        </a:p>
      </dgm:t>
    </dgm:pt>
    <dgm:pt modelId="{CEDDCEFE-28CD-4DBA-9857-4C1AB29D261E}" type="sibTrans" cxnId="{D499D215-A9EB-4868-AD4C-36CC177680D4}">
      <dgm:prSet/>
      <dgm:spPr/>
      <dgm:t>
        <a:bodyPr/>
        <a:lstStyle/>
        <a:p>
          <a:pPr latinLnBrk="1"/>
          <a:endParaRPr lang="ko-KR" altLang="en-US"/>
        </a:p>
      </dgm:t>
    </dgm:pt>
    <dgm:pt modelId="{81A9CB5E-DF58-4B97-99B4-52A42EF2A342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</a:t>
          </a:r>
          <a:endParaRPr lang="ko-KR" altLang="en-US" dirty="0"/>
        </a:p>
      </dgm:t>
    </dgm:pt>
    <dgm:pt modelId="{49BDB1B9-13F2-46D1-ACBD-A2FD3CC6D9D7}" type="parTrans" cxnId="{04C3AB8B-93BD-47B5-9F9A-F19777095A11}">
      <dgm:prSet/>
      <dgm:spPr/>
      <dgm:t>
        <a:bodyPr/>
        <a:lstStyle/>
        <a:p>
          <a:pPr latinLnBrk="1"/>
          <a:endParaRPr lang="ko-KR" altLang="en-US"/>
        </a:p>
      </dgm:t>
    </dgm:pt>
    <dgm:pt modelId="{4792FE2D-30CA-4B11-9540-9E9039E68BE7}" type="sibTrans" cxnId="{04C3AB8B-93BD-47B5-9F9A-F19777095A11}">
      <dgm:prSet/>
      <dgm:spPr/>
      <dgm:t>
        <a:bodyPr/>
        <a:lstStyle/>
        <a:p>
          <a:pPr latinLnBrk="1"/>
          <a:endParaRPr lang="ko-KR" altLang="en-US"/>
        </a:p>
      </dgm:t>
    </dgm:pt>
    <dgm:pt modelId="{EF0027C1-EDDC-4980-8095-E751A3ADC40F}">
      <dgm:prSet phldrT="[텍스트]"/>
      <dgm:spPr/>
      <dgm:t>
        <a:bodyPr/>
        <a:lstStyle/>
        <a:p>
          <a:pPr latinLnBrk="1"/>
          <a:r>
            <a:rPr lang="ko-KR" altLang="en-US" dirty="0" smtClean="0"/>
            <a:t>사법경찰관</a:t>
          </a:r>
          <a:endParaRPr lang="ko-KR" altLang="en-US" dirty="0"/>
        </a:p>
      </dgm:t>
    </dgm:pt>
    <dgm:pt modelId="{F6A1490E-A83A-4D26-84AA-313332546619}" type="parTrans" cxnId="{DF0C14AE-C256-451E-AEE6-B9D88A47C610}">
      <dgm:prSet/>
      <dgm:spPr/>
      <dgm:t>
        <a:bodyPr/>
        <a:lstStyle/>
        <a:p>
          <a:pPr latinLnBrk="1"/>
          <a:endParaRPr lang="ko-KR" altLang="en-US"/>
        </a:p>
      </dgm:t>
    </dgm:pt>
    <dgm:pt modelId="{C1B0CD67-FF43-4196-8CCB-88743E2398D9}" type="sibTrans" cxnId="{DF0C14AE-C256-451E-AEE6-B9D88A47C610}">
      <dgm:prSet/>
      <dgm:spPr/>
      <dgm:t>
        <a:bodyPr/>
        <a:lstStyle/>
        <a:p>
          <a:pPr latinLnBrk="1"/>
          <a:endParaRPr lang="ko-KR" altLang="en-US"/>
        </a:p>
      </dgm:t>
    </dgm:pt>
    <dgm:pt modelId="{46A5CE30-6057-4BA1-8C52-43BABD092857}" type="pres">
      <dgm:prSet presAssocID="{7565A43C-75B1-494E-AF34-2D63D1AB4E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A69CE2-191D-4ADF-BBC4-D00F6CEDDBE4}" type="pres">
      <dgm:prSet presAssocID="{A04248E2-2287-4DCC-A06B-DB6533C5AB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662BC7-91B9-4832-BC24-EA1BB48448E3}" type="pres">
      <dgm:prSet presAssocID="{CEDDCEFE-28CD-4DBA-9857-4C1AB29D261E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2DE1A09-32C5-40F5-B0F0-F4CBE72C350F}" type="pres">
      <dgm:prSet presAssocID="{CEDDCEFE-28CD-4DBA-9857-4C1AB29D261E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AA9F9DA-A244-4672-A510-E6EDBF540F76}" type="pres">
      <dgm:prSet presAssocID="{81A9CB5E-DF58-4B97-99B4-52A42EF2A3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20BBBA-90E4-4A61-893A-84B7B7612989}" type="pres">
      <dgm:prSet presAssocID="{4792FE2D-30CA-4B11-9540-9E9039E68BE7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F321676-9FDB-4BFB-B88E-76687BB896FD}" type="pres">
      <dgm:prSet presAssocID="{4792FE2D-30CA-4B11-9540-9E9039E68BE7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F88E3BE-57C8-4119-8232-3CA805A760B1}" type="pres">
      <dgm:prSet presAssocID="{EF0027C1-EDDC-4980-8095-E751A3ADC4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BFC7C3A-76B3-4403-838A-424C41609484}" type="pres">
      <dgm:prSet presAssocID="{C1B0CD67-FF43-4196-8CCB-88743E2398D9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EE9BB3F2-04D0-4F5D-8E33-2D1908942A88}" type="pres">
      <dgm:prSet presAssocID="{C1B0CD67-FF43-4196-8CCB-88743E2398D9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A8C3B9EE-91C7-408C-903E-951E4B36E603}" type="presOf" srcId="{4792FE2D-30CA-4B11-9540-9E9039E68BE7}" destId="{8720BBBA-90E4-4A61-893A-84B7B7612989}" srcOrd="0" destOrd="0" presId="urn:microsoft.com/office/officeart/2005/8/layout/cycle7"/>
    <dgm:cxn modelId="{D499D215-A9EB-4868-AD4C-36CC177680D4}" srcId="{7565A43C-75B1-494E-AF34-2D63D1AB4E25}" destId="{A04248E2-2287-4DCC-A06B-DB6533C5AB9A}" srcOrd="0" destOrd="0" parTransId="{EDEE3C85-99B9-406F-904F-D085E600AB28}" sibTransId="{CEDDCEFE-28CD-4DBA-9857-4C1AB29D261E}"/>
    <dgm:cxn modelId="{2D2115FA-4E7B-436E-9D02-298027D35FC5}" type="presOf" srcId="{7565A43C-75B1-494E-AF34-2D63D1AB4E25}" destId="{46A5CE30-6057-4BA1-8C52-43BABD092857}" srcOrd="0" destOrd="0" presId="urn:microsoft.com/office/officeart/2005/8/layout/cycle7"/>
    <dgm:cxn modelId="{04C3AB8B-93BD-47B5-9F9A-F19777095A11}" srcId="{7565A43C-75B1-494E-AF34-2D63D1AB4E25}" destId="{81A9CB5E-DF58-4B97-99B4-52A42EF2A342}" srcOrd="1" destOrd="0" parTransId="{49BDB1B9-13F2-46D1-ACBD-A2FD3CC6D9D7}" sibTransId="{4792FE2D-30CA-4B11-9540-9E9039E68BE7}"/>
    <dgm:cxn modelId="{D1DE3DA5-F170-4844-8A8B-14BAA5C95156}" type="presOf" srcId="{4792FE2D-30CA-4B11-9540-9E9039E68BE7}" destId="{8F321676-9FDB-4BFB-B88E-76687BB896FD}" srcOrd="1" destOrd="0" presId="urn:microsoft.com/office/officeart/2005/8/layout/cycle7"/>
    <dgm:cxn modelId="{476B48B4-027E-4382-B515-30066CF7F61A}" type="presOf" srcId="{CEDDCEFE-28CD-4DBA-9857-4C1AB29D261E}" destId="{5C662BC7-91B9-4832-BC24-EA1BB48448E3}" srcOrd="0" destOrd="0" presId="urn:microsoft.com/office/officeart/2005/8/layout/cycle7"/>
    <dgm:cxn modelId="{DF0C14AE-C256-451E-AEE6-B9D88A47C610}" srcId="{7565A43C-75B1-494E-AF34-2D63D1AB4E25}" destId="{EF0027C1-EDDC-4980-8095-E751A3ADC40F}" srcOrd="2" destOrd="0" parTransId="{F6A1490E-A83A-4D26-84AA-313332546619}" sibTransId="{C1B0CD67-FF43-4196-8CCB-88743E2398D9}"/>
    <dgm:cxn modelId="{FC9599F3-8A82-4E4F-B1E1-39905B0F586A}" type="presOf" srcId="{A04248E2-2287-4DCC-A06B-DB6533C5AB9A}" destId="{9FA69CE2-191D-4ADF-BBC4-D00F6CEDDBE4}" srcOrd="0" destOrd="0" presId="urn:microsoft.com/office/officeart/2005/8/layout/cycle7"/>
    <dgm:cxn modelId="{D1757421-BE6E-4891-A5C8-1548818838E0}" type="presOf" srcId="{C1B0CD67-FF43-4196-8CCB-88743E2398D9}" destId="{EE9BB3F2-04D0-4F5D-8E33-2D1908942A88}" srcOrd="1" destOrd="0" presId="urn:microsoft.com/office/officeart/2005/8/layout/cycle7"/>
    <dgm:cxn modelId="{46F52992-7C22-4039-A568-01DFD559E06A}" type="presOf" srcId="{C1B0CD67-FF43-4196-8CCB-88743E2398D9}" destId="{9BFC7C3A-76B3-4403-838A-424C41609484}" srcOrd="0" destOrd="0" presId="urn:microsoft.com/office/officeart/2005/8/layout/cycle7"/>
    <dgm:cxn modelId="{A62F0E3F-9F31-4ECD-9BD4-26DF364ADEB9}" type="presOf" srcId="{CEDDCEFE-28CD-4DBA-9857-4C1AB29D261E}" destId="{32DE1A09-32C5-40F5-B0F0-F4CBE72C350F}" srcOrd="1" destOrd="0" presId="urn:microsoft.com/office/officeart/2005/8/layout/cycle7"/>
    <dgm:cxn modelId="{5A531D89-26BE-413A-BDAF-32ED40FE7B75}" type="presOf" srcId="{EF0027C1-EDDC-4980-8095-E751A3ADC40F}" destId="{3F88E3BE-57C8-4119-8232-3CA805A760B1}" srcOrd="0" destOrd="0" presId="urn:microsoft.com/office/officeart/2005/8/layout/cycle7"/>
    <dgm:cxn modelId="{E22487A0-5B17-41AF-827A-D7075B7C0AC1}" type="presOf" srcId="{81A9CB5E-DF58-4B97-99B4-52A42EF2A342}" destId="{3AA9F9DA-A244-4672-A510-E6EDBF540F76}" srcOrd="0" destOrd="0" presId="urn:microsoft.com/office/officeart/2005/8/layout/cycle7"/>
    <dgm:cxn modelId="{8046CFB4-661D-442A-8CAB-8001650AFAEB}" type="presParOf" srcId="{46A5CE30-6057-4BA1-8C52-43BABD092857}" destId="{9FA69CE2-191D-4ADF-BBC4-D00F6CEDDBE4}" srcOrd="0" destOrd="0" presId="urn:microsoft.com/office/officeart/2005/8/layout/cycle7"/>
    <dgm:cxn modelId="{9535F69D-1452-431A-B142-769422D08588}" type="presParOf" srcId="{46A5CE30-6057-4BA1-8C52-43BABD092857}" destId="{5C662BC7-91B9-4832-BC24-EA1BB48448E3}" srcOrd="1" destOrd="0" presId="urn:microsoft.com/office/officeart/2005/8/layout/cycle7"/>
    <dgm:cxn modelId="{D50679AF-1BAF-4CB5-A815-7EE00A4AF5CB}" type="presParOf" srcId="{5C662BC7-91B9-4832-BC24-EA1BB48448E3}" destId="{32DE1A09-32C5-40F5-B0F0-F4CBE72C350F}" srcOrd="0" destOrd="0" presId="urn:microsoft.com/office/officeart/2005/8/layout/cycle7"/>
    <dgm:cxn modelId="{C2B14F9B-C86E-4D39-83A3-143E8188F5DE}" type="presParOf" srcId="{46A5CE30-6057-4BA1-8C52-43BABD092857}" destId="{3AA9F9DA-A244-4672-A510-E6EDBF540F76}" srcOrd="2" destOrd="0" presId="urn:microsoft.com/office/officeart/2005/8/layout/cycle7"/>
    <dgm:cxn modelId="{F647B8BA-44B3-4ACA-B811-A1AB9CB83069}" type="presParOf" srcId="{46A5CE30-6057-4BA1-8C52-43BABD092857}" destId="{8720BBBA-90E4-4A61-893A-84B7B7612989}" srcOrd="3" destOrd="0" presId="urn:microsoft.com/office/officeart/2005/8/layout/cycle7"/>
    <dgm:cxn modelId="{56F172B3-3BE8-4C4D-A3CE-076AA65F020E}" type="presParOf" srcId="{8720BBBA-90E4-4A61-893A-84B7B7612989}" destId="{8F321676-9FDB-4BFB-B88E-76687BB896FD}" srcOrd="0" destOrd="0" presId="urn:microsoft.com/office/officeart/2005/8/layout/cycle7"/>
    <dgm:cxn modelId="{3E9CE51B-6E92-4C1D-B1FE-6C2E8B8DBC0B}" type="presParOf" srcId="{46A5CE30-6057-4BA1-8C52-43BABD092857}" destId="{3F88E3BE-57C8-4119-8232-3CA805A760B1}" srcOrd="4" destOrd="0" presId="urn:microsoft.com/office/officeart/2005/8/layout/cycle7"/>
    <dgm:cxn modelId="{38EF9F8B-F5BD-40B0-B4E6-862ECBB0E297}" type="presParOf" srcId="{46A5CE30-6057-4BA1-8C52-43BABD092857}" destId="{9BFC7C3A-76B3-4403-838A-424C41609484}" srcOrd="5" destOrd="0" presId="urn:microsoft.com/office/officeart/2005/8/layout/cycle7"/>
    <dgm:cxn modelId="{6B05B0FC-1FC3-49AE-9AE6-595B80965AF6}" type="presParOf" srcId="{9BFC7C3A-76B3-4403-838A-424C41609484}" destId="{EE9BB3F2-04D0-4F5D-8E33-2D1908942A8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00BE07-E864-4D55-8091-24CC11A33ACE}">
      <dsp:nvSpPr>
        <dsp:cNvPr id="0" name=""/>
        <dsp:cNvSpPr/>
      </dsp:nvSpPr>
      <dsp:spPr>
        <a:xfrm rot="5400000">
          <a:off x="-188702" y="188979"/>
          <a:ext cx="1258014" cy="88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경찰</a:t>
          </a:r>
          <a:endParaRPr lang="ko-KR" altLang="en-US" sz="2300" kern="1200" dirty="0"/>
        </a:p>
      </dsp:txBody>
      <dsp:txXfrm rot="5400000">
        <a:off x="-188702" y="188979"/>
        <a:ext cx="1258014" cy="880610"/>
      </dsp:txXfrm>
    </dsp:sp>
    <dsp:sp modelId="{CC334FDE-A125-4059-9843-216CDBCF2FD2}">
      <dsp:nvSpPr>
        <dsp:cNvPr id="0" name=""/>
        <dsp:cNvSpPr/>
      </dsp:nvSpPr>
      <dsp:spPr>
        <a:xfrm rot="5400000">
          <a:off x="1860250" y="-979363"/>
          <a:ext cx="817709" cy="2776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수사</a:t>
          </a:r>
          <a:endParaRPr lang="ko-KR" altLang="en-US" sz="2000" kern="1200" dirty="0"/>
        </a:p>
      </dsp:txBody>
      <dsp:txXfrm rot="5400000">
        <a:off x="1860250" y="-979363"/>
        <a:ext cx="817709" cy="2776989"/>
      </dsp:txXfrm>
    </dsp:sp>
    <dsp:sp modelId="{AB8DE51B-A690-4B31-A2C3-49D3A45F1457}">
      <dsp:nvSpPr>
        <dsp:cNvPr id="0" name=""/>
        <dsp:cNvSpPr/>
      </dsp:nvSpPr>
      <dsp:spPr>
        <a:xfrm rot="5400000">
          <a:off x="-188702" y="1293456"/>
          <a:ext cx="1258014" cy="88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검찰</a:t>
          </a:r>
          <a:endParaRPr lang="ko-KR" altLang="en-US" sz="2300" kern="1200" dirty="0"/>
        </a:p>
      </dsp:txBody>
      <dsp:txXfrm rot="5400000">
        <a:off x="-188702" y="1293456"/>
        <a:ext cx="1258014" cy="880610"/>
      </dsp:txXfrm>
    </dsp:sp>
    <dsp:sp modelId="{2A9C2DAE-8E2E-4473-90E6-DC5798923D25}">
      <dsp:nvSpPr>
        <dsp:cNvPr id="0" name=""/>
        <dsp:cNvSpPr/>
      </dsp:nvSpPr>
      <dsp:spPr>
        <a:xfrm rot="5400000">
          <a:off x="1860250" y="125113"/>
          <a:ext cx="817709" cy="2776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수사기소</a:t>
          </a:r>
          <a:endParaRPr lang="ko-KR" altLang="en-US" sz="2000" kern="1200" dirty="0"/>
        </a:p>
      </dsp:txBody>
      <dsp:txXfrm rot="5400000">
        <a:off x="1860250" y="125113"/>
        <a:ext cx="817709" cy="2776989"/>
      </dsp:txXfrm>
    </dsp:sp>
    <dsp:sp modelId="{5BA1D64C-6B46-4B52-B8B5-9C944F17CE2E}">
      <dsp:nvSpPr>
        <dsp:cNvPr id="0" name=""/>
        <dsp:cNvSpPr/>
      </dsp:nvSpPr>
      <dsp:spPr>
        <a:xfrm rot="5400000">
          <a:off x="-188702" y="2397933"/>
          <a:ext cx="1258014" cy="88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법원</a:t>
          </a:r>
          <a:endParaRPr lang="ko-KR" altLang="en-US" sz="2300" kern="1200" dirty="0"/>
        </a:p>
      </dsp:txBody>
      <dsp:txXfrm rot="5400000">
        <a:off x="-188702" y="2397933"/>
        <a:ext cx="1258014" cy="880610"/>
      </dsp:txXfrm>
    </dsp:sp>
    <dsp:sp modelId="{D22501F9-5C8F-4AC1-9436-0493F10CC8A4}">
      <dsp:nvSpPr>
        <dsp:cNvPr id="0" name=""/>
        <dsp:cNvSpPr/>
      </dsp:nvSpPr>
      <dsp:spPr>
        <a:xfrm rot="5400000">
          <a:off x="1860250" y="1229591"/>
          <a:ext cx="817709" cy="2776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재판</a:t>
          </a:r>
          <a:endParaRPr lang="ko-KR" altLang="en-US" sz="2000" kern="1200" dirty="0"/>
        </a:p>
      </dsp:txBody>
      <dsp:txXfrm rot="5400000">
        <a:off x="1860250" y="1229591"/>
        <a:ext cx="817709" cy="2776989"/>
      </dsp:txXfrm>
    </dsp:sp>
    <dsp:sp modelId="{4D364448-C3BE-4E66-84F8-FEC9C4671CC6}">
      <dsp:nvSpPr>
        <dsp:cNvPr id="0" name=""/>
        <dsp:cNvSpPr/>
      </dsp:nvSpPr>
      <dsp:spPr>
        <a:xfrm rot="5400000">
          <a:off x="-188702" y="3502410"/>
          <a:ext cx="1258014" cy="880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교도소</a:t>
          </a:r>
          <a:endParaRPr lang="ko-KR" altLang="en-US" sz="2300" kern="1200" dirty="0"/>
        </a:p>
      </dsp:txBody>
      <dsp:txXfrm rot="5400000">
        <a:off x="-188702" y="3502410"/>
        <a:ext cx="1258014" cy="880610"/>
      </dsp:txXfrm>
    </dsp:sp>
    <dsp:sp modelId="{EC67A19A-2C47-4D24-ACE9-5B738D54A054}">
      <dsp:nvSpPr>
        <dsp:cNvPr id="0" name=""/>
        <dsp:cNvSpPr/>
      </dsp:nvSpPr>
      <dsp:spPr>
        <a:xfrm rot="5400000">
          <a:off x="1860250" y="2349359"/>
          <a:ext cx="817709" cy="2776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행형교정</a:t>
          </a:r>
          <a:endParaRPr lang="ko-KR" altLang="en-US" sz="2000" kern="1200" dirty="0"/>
        </a:p>
      </dsp:txBody>
      <dsp:txXfrm rot="5400000">
        <a:off x="1860250" y="2349359"/>
        <a:ext cx="817709" cy="27769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C4495C-32D5-4F94-A243-1C73CF27CB59}">
      <dsp:nvSpPr>
        <dsp:cNvPr id="0" name=""/>
        <dsp:cNvSpPr/>
      </dsp:nvSpPr>
      <dsp:spPr>
        <a:xfrm>
          <a:off x="1202828" y="771042"/>
          <a:ext cx="1251942" cy="625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검찰</a:t>
          </a:r>
          <a:endParaRPr lang="ko-KR" altLang="en-US" sz="2600" kern="1200" dirty="0"/>
        </a:p>
      </dsp:txBody>
      <dsp:txXfrm>
        <a:off x="1202828" y="771042"/>
        <a:ext cx="1251942" cy="625971"/>
      </dsp:txXfrm>
    </dsp:sp>
    <dsp:sp modelId="{FDF9F1EF-3855-4ADF-95F8-D9BAC43A26B6}">
      <dsp:nvSpPr>
        <dsp:cNvPr id="0" name=""/>
        <dsp:cNvSpPr/>
      </dsp:nvSpPr>
      <dsp:spPr>
        <a:xfrm rot="2700000">
          <a:off x="2103950" y="1575469"/>
          <a:ext cx="651670" cy="219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2700000">
        <a:off x="2103950" y="1575469"/>
        <a:ext cx="651670" cy="219089"/>
      </dsp:txXfrm>
    </dsp:sp>
    <dsp:sp modelId="{DAD4663F-C966-483E-AAC7-C95AF64C93B5}">
      <dsp:nvSpPr>
        <dsp:cNvPr id="0" name=""/>
        <dsp:cNvSpPr/>
      </dsp:nvSpPr>
      <dsp:spPr>
        <a:xfrm>
          <a:off x="2404800" y="1973014"/>
          <a:ext cx="1251942" cy="625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법원</a:t>
          </a:r>
          <a:endParaRPr lang="ko-KR" altLang="en-US" sz="2600" kern="1200" dirty="0"/>
        </a:p>
      </dsp:txBody>
      <dsp:txXfrm>
        <a:off x="2404800" y="1973014"/>
        <a:ext cx="1251942" cy="625971"/>
      </dsp:txXfrm>
    </dsp:sp>
    <dsp:sp modelId="{60743AEC-72B5-4578-B958-965F6C3D5810}">
      <dsp:nvSpPr>
        <dsp:cNvPr id="0" name=""/>
        <dsp:cNvSpPr/>
      </dsp:nvSpPr>
      <dsp:spPr>
        <a:xfrm rot="8100000">
          <a:off x="2103950" y="2777441"/>
          <a:ext cx="651670" cy="219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8100000">
        <a:off x="2103950" y="2777441"/>
        <a:ext cx="651670" cy="219089"/>
      </dsp:txXfrm>
    </dsp:sp>
    <dsp:sp modelId="{8EC6F50D-D226-40FD-AEB8-9939143C7353}">
      <dsp:nvSpPr>
        <dsp:cNvPr id="0" name=""/>
        <dsp:cNvSpPr/>
      </dsp:nvSpPr>
      <dsp:spPr>
        <a:xfrm>
          <a:off x="1202828" y="3174986"/>
          <a:ext cx="1251942" cy="625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교도소</a:t>
          </a:r>
          <a:endParaRPr lang="ko-KR" altLang="en-US" sz="2600" kern="1200" dirty="0"/>
        </a:p>
      </dsp:txBody>
      <dsp:txXfrm>
        <a:off x="1202828" y="3174986"/>
        <a:ext cx="1251942" cy="625971"/>
      </dsp:txXfrm>
    </dsp:sp>
    <dsp:sp modelId="{9ED2B091-AC0B-40D4-96EC-F906E0322C0A}">
      <dsp:nvSpPr>
        <dsp:cNvPr id="0" name=""/>
        <dsp:cNvSpPr/>
      </dsp:nvSpPr>
      <dsp:spPr>
        <a:xfrm rot="13500000">
          <a:off x="901978" y="2777441"/>
          <a:ext cx="651670" cy="219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13500000">
        <a:off x="901978" y="2777441"/>
        <a:ext cx="651670" cy="219089"/>
      </dsp:txXfrm>
    </dsp:sp>
    <dsp:sp modelId="{2503B432-8040-4F49-9FE5-264B61B064E9}">
      <dsp:nvSpPr>
        <dsp:cNvPr id="0" name=""/>
        <dsp:cNvSpPr/>
      </dsp:nvSpPr>
      <dsp:spPr>
        <a:xfrm>
          <a:off x="856" y="1973014"/>
          <a:ext cx="1251942" cy="625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경찰</a:t>
          </a:r>
          <a:endParaRPr lang="ko-KR" altLang="en-US" sz="2600" kern="1200" dirty="0"/>
        </a:p>
      </dsp:txBody>
      <dsp:txXfrm>
        <a:off x="856" y="1973014"/>
        <a:ext cx="1251942" cy="625971"/>
      </dsp:txXfrm>
    </dsp:sp>
    <dsp:sp modelId="{2A14675E-9CC3-42B1-98AC-4753AC4C1B7D}">
      <dsp:nvSpPr>
        <dsp:cNvPr id="0" name=""/>
        <dsp:cNvSpPr/>
      </dsp:nvSpPr>
      <dsp:spPr>
        <a:xfrm rot="18900000">
          <a:off x="901978" y="1575469"/>
          <a:ext cx="651670" cy="219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18900000">
        <a:off x="901978" y="1575469"/>
        <a:ext cx="651670" cy="2190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993915-137B-4C77-9150-2EE1C5DA1DC4}">
      <dsp:nvSpPr>
        <dsp:cNvPr id="0" name=""/>
        <dsp:cNvSpPr/>
      </dsp:nvSpPr>
      <dsp:spPr>
        <a:xfrm>
          <a:off x="2074664" y="62"/>
          <a:ext cx="1946671" cy="973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수사기관</a:t>
          </a:r>
          <a:endParaRPr lang="ko-KR" altLang="en-US" sz="3800" kern="1200" dirty="0"/>
        </a:p>
      </dsp:txBody>
      <dsp:txXfrm>
        <a:off x="2074664" y="62"/>
        <a:ext cx="1946671" cy="973335"/>
      </dsp:txXfrm>
    </dsp:sp>
    <dsp:sp modelId="{5A888D8A-1BBA-4502-B128-FBA3261C2D9F}">
      <dsp:nvSpPr>
        <dsp:cNvPr id="0" name=""/>
        <dsp:cNvSpPr/>
      </dsp:nvSpPr>
      <dsp:spPr>
        <a:xfrm rot="5400000">
          <a:off x="2540835" y="1437021"/>
          <a:ext cx="1014329" cy="3406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 rot="5400000">
        <a:off x="2540835" y="1437021"/>
        <a:ext cx="1014329" cy="340667"/>
      </dsp:txXfrm>
    </dsp:sp>
    <dsp:sp modelId="{30420BDF-8F57-405D-8427-994BB59E518E}">
      <dsp:nvSpPr>
        <dsp:cNvPr id="0" name=""/>
        <dsp:cNvSpPr/>
      </dsp:nvSpPr>
      <dsp:spPr>
        <a:xfrm>
          <a:off x="2074664" y="2241311"/>
          <a:ext cx="1946671" cy="973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피의자</a:t>
          </a:r>
          <a:endParaRPr lang="ko-KR" altLang="en-US" sz="3800" kern="1200" dirty="0"/>
        </a:p>
      </dsp:txBody>
      <dsp:txXfrm>
        <a:off x="2074664" y="2241311"/>
        <a:ext cx="1946671" cy="973335"/>
      </dsp:txXfrm>
    </dsp:sp>
    <dsp:sp modelId="{CBD09443-B4A3-4304-8E2D-5E9D3C892238}">
      <dsp:nvSpPr>
        <dsp:cNvPr id="0" name=""/>
        <dsp:cNvSpPr/>
      </dsp:nvSpPr>
      <dsp:spPr>
        <a:xfrm rot="16200000">
          <a:off x="2540835" y="1437021"/>
          <a:ext cx="1014329" cy="34066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 rot="16200000">
        <a:off x="2540835" y="1437021"/>
        <a:ext cx="1014329" cy="3406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8C1E71-20A0-43E2-86DF-613A461D15D7}">
      <dsp:nvSpPr>
        <dsp:cNvPr id="0" name=""/>
        <dsp:cNvSpPr/>
      </dsp:nvSpPr>
      <dsp:spPr>
        <a:xfrm>
          <a:off x="2168425" y="1341"/>
          <a:ext cx="1759148" cy="879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법원</a:t>
          </a:r>
          <a:endParaRPr lang="ko-KR" altLang="en-US" sz="3500" kern="1200" dirty="0"/>
        </a:p>
      </dsp:txBody>
      <dsp:txXfrm>
        <a:off x="2168425" y="1341"/>
        <a:ext cx="1759148" cy="879574"/>
      </dsp:txXfrm>
    </dsp:sp>
    <dsp:sp modelId="{A6D9BD8C-4A0D-497A-A1E5-D9D176ECA633}">
      <dsp:nvSpPr>
        <dsp:cNvPr id="0" name=""/>
        <dsp:cNvSpPr/>
      </dsp:nvSpPr>
      <dsp:spPr>
        <a:xfrm rot="3600000">
          <a:off x="3315547" y="1546150"/>
          <a:ext cx="918612" cy="307850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 rot="3600000">
        <a:off x="3315547" y="1546150"/>
        <a:ext cx="918612" cy="307850"/>
      </dsp:txXfrm>
    </dsp:sp>
    <dsp:sp modelId="{1550E429-8D72-43D7-A643-5057A1A1B0B8}">
      <dsp:nvSpPr>
        <dsp:cNvPr id="0" name=""/>
        <dsp:cNvSpPr/>
      </dsp:nvSpPr>
      <dsp:spPr>
        <a:xfrm>
          <a:off x="3622133" y="2519236"/>
          <a:ext cx="1759148" cy="879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피의자</a:t>
          </a:r>
          <a:endParaRPr lang="ko-KR" altLang="en-US" sz="3500" kern="1200" dirty="0"/>
        </a:p>
      </dsp:txBody>
      <dsp:txXfrm>
        <a:off x="3622133" y="2519236"/>
        <a:ext cx="1759148" cy="879574"/>
      </dsp:txXfrm>
    </dsp:sp>
    <dsp:sp modelId="{C071309D-D707-4A89-88D4-72D4E9178B82}">
      <dsp:nvSpPr>
        <dsp:cNvPr id="0" name=""/>
        <dsp:cNvSpPr/>
      </dsp:nvSpPr>
      <dsp:spPr>
        <a:xfrm rot="10800000">
          <a:off x="2588693" y="2805097"/>
          <a:ext cx="918612" cy="307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 rot="10800000">
        <a:off x="2588693" y="2805097"/>
        <a:ext cx="918612" cy="307850"/>
      </dsp:txXfrm>
    </dsp:sp>
    <dsp:sp modelId="{492314A6-685D-49C5-B08B-91E1A7FBD005}">
      <dsp:nvSpPr>
        <dsp:cNvPr id="0" name=""/>
        <dsp:cNvSpPr/>
      </dsp:nvSpPr>
      <dsp:spPr>
        <a:xfrm>
          <a:off x="714718" y="2519236"/>
          <a:ext cx="1759148" cy="879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500" kern="1200" dirty="0" smtClean="0"/>
            <a:t>수사기관</a:t>
          </a:r>
          <a:endParaRPr lang="ko-KR" altLang="en-US" sz="3500" kern="1200" dirty="0"/>
        </a:p>
      </dsp:txBody>
      <dsp:txXfrm>
        <a:off x="714718" y="2519236"/>
        <a:ext cx="1759148" cy="879574"/>
      </dsp:txXfrm>
    </dsp:sp>
    <dsp:sp modelId="{041DD230-A57F-4E4B-8B8E-F595F6FBA189}">
      <dsp:nvSpPr>
        <dsp:cNvPr id="0" name=""/>
        <dsp:cNvSpPr/>
      </dsp:nvSpPr>
      <dsp:spPr>
        <a:xfrm rot="18000000">
          <a:off x="1861839" y="1546150"/>
          <a:ext cx="918612" cy="307850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 rot="18000000">
        <a:off x="1861839" y="1546150"/>
        <a:ext cx="918612" cy="3078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A69CE2-191D-4ADF-BBC4-D00F6CEDDBE4}">
      <dsp:nvSpPr>
        <dsp:cNvPr id="0" name=""/>
        <dsp:cNvSpPr/>
      </dsp:nvSpPr>
      <dsp:spPr>
        <a:xfrm>
          <a:off x="2223492" y="856"/>
          <a:ext cx="1649015" cy="824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검사</a:t>
          </a:r>
          <a:endParaRPr lang="ko-KR" altLang="en-US" sz="2500" kern="1200" dirty="0"/>
        </a:p>
      </dsp:txBody>
      <dsp:txXfrm>
        <a:off x="2223492" y="856"/>
        <a:ext cx="1649015" cy="824507"/>
      </dsp:txXfrm>
    </dsp:sp>
    <dsp:sp modelId="{5C662BC7-91B9-4832-BC24-EA1BB48448E3}">
      <dsp:nvSpPr>
        <dsp:cNvPr id="0" name=""/>
        <dsp:cNvSpPr/>
      </dsp:nvSpPr>
      <dsp:spPr>
        <a:xfrm rot="3600000">
          <a:off x="3299204" y="1447775"/>
          <a:ext cx="858929" cy="288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3600000">
        <a:off x="3299204" y="1447775"/>
        <a:ext cx="858929" cy="288577"/>
      </dsp:txXfrm>
    </dsp:sp>
    <dsp:sp modelId="{3AA9F9DA-A244-4672-A510-E6EDBF540F76}">
      <dsp:nvSpPr>
        <dsp:cNvPr id="0" name=""/>
        <dsp:cNvSpPr/>
      </dsp:nvSpPr>
      <dsp:spPr>
        <a:xfrm>
          <a:off x="3584830" y="2358764"/>
          <a:ext cx="1649015" cy="824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피의자</a:t>
          </a:r>
          <a:endParaRPr lang="ko-KR" altLang="en-US" sz="2500" kern="1200" dirty="0"/>
        </a:p>
      </dsp:txBody>
      <dsp:txXfrm>
        <a:off x="3584830" y="2358764"/>
        <a:ext cx="1649015" cy="824507"/>
      </dsp:txXfrm>
    </dsp:sp>
    <dsp:sp modelId="{8720BBBA-90E4-4A61-893A-84B7B7612989}">
      <dsp:nvSpPr>
        <dsp:cNvPr id="0" name=""/>
        <dsp:cNvSpPr/>
      </dsp:nvSpPr>
      <dsp:spPr>
        <a:xfrm rot="10800000">
          <a:off x="2618535" y="2626729"/>
          <a:ext cx="858929" cy="288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10800000">
        <a:off x="2618535" y="2626729"/>
        <a:ext cx="858929" cy="288577"/>
      </dsp:txXfrm>
    </dsp:sp>
    <dsp:sp modelId="{3F88E3BE-57C8-4119-8232-3CA805A760B1}">
      <dsp:nvSpPr>
        <dsp:cNvPr id="0" name=""/>
        <dsp:cNvSpPr/>
      </dsp:nvSpPr>
      <dsp:spPr>
        <a:xfrm>
          <a:off x="862153" y="2358764"/>
          <a:ext cx="1649015" cy="824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사법경찰관</a:t>
          </a:r>
          <a:endParaRPr lang="ko-KR" altLang="en-US" sz="2500" kern="1200" dirty="0"/>
        </a:p>
      </dsp:txBody>
      <dsp:txXfrm>
        <a:off x="862153" y="2358764"/>
        <a:ext cx="1649015" cy="824507"/>
      </dsp:txXfrm>
    </dsp:sp>
    <dsp:sp modelId="{9BFC7C3A-76B3-4403-838A-424C41609484}">
      <dsp:nvSpPr>
        <dsp:cNvPr id="0" name=""/>
        <dsp:cNvSpPr/>
      </dsp:nvSpPr>
      <dsp:spPr>
        <a:xfrm rot="18000000">
          <a:off x="1937865" y="1447775"/>
          <a:ext cx="858929" cy="288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18000000">
        <a:off x="1937865" y="1447775"/>
        <a:ext cx="858929" cy="288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3E1-5AB1-4CB8-A83F-F232B32FD94A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78FF-88E5-41D9-9A41-2951B7B81F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8FF-88E5-41D9-9A41-2951B7B81F13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00232" y="785794"/>
            <a:ext cx="6172200" cy="1894362"/>
          </a:xfrm>
        </p:spPr>
        <p:txBody>
          <a:bodyPr>
            <a:normAutofit/>
          </a:bodyPr>
          <a:lstStyle/>
          <a:p>
            <a:r>
              <a:rPr lang="ko-KR" altLang="en-US" sz="9600" dirty="0" smtClean="0"/>
              <a:t>범죄수사총론</a:t>
            </a:r>
            <a:endParaRPr lang="ko-KR" altLang="en-US" sz="9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643306" y="5000636"/>
            <a:ext cx="6172200" cy="1371600"/>
          </a:xfrm>
        </p:spPr>
        <p:txBody>
          <a:bodyPr>
            <a:noAutofit/>
          </a:bodyPr>
          <a:lstStyle/>
          <a:p>
            <a:r>
              <a:rPr lang="ko-KR" altLang="en-US" sz="4000" dirty="0" smtClean="0"/>
              <a:t>신라대학교</a:t>
            </a:r>
            <a:r>
              <a:rPr lang="en-US" altLang="ko-KR" sz="4000" dirty="0" smtClean="0"/>
              <a:t> </a:t>
            </a:r>
            <a:r>
              <a:rPr lang="ko-KR" altLang="en-US" sz="4000" dirty="0" err="1" smtClean="0"/>
              <a:t>법경찰학부</a:t>
            </a:r>
            <a:endParaRPr lang="en-US" altLang="ko-KR" sz="4000" dirty="0" smtClean="0"/>
          </a:p>
          <a:p>
            <a:r>
              <a:rPr lang="ko-KR" altLang="en-US" sz="4000" dirty="0" smtClean="0"/>
              <a:t>       김  순석 교수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범죄사실의 진상을 규명하는 활동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(3) </a:t>
            </a:r>
            <a:r>
              <a:rPr lang="ko-KR" altLang="en-US" dirty="0" smtClean="0"/>
              <a:t>심증형성을 지향하는 활동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하강과정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(4) </a:t>
            </a:r>
            <a:r>
              <a:rPr lang="ko-KR" altLang="en-US" dirty="0" smtClean="0"/>
              <a:t>형성된 심증을 증명하는 활동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상승과정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(5) </a:t>
            </a:r>
            <a:r>
              <a:rPr lang="ko-KR" altLang="en-US" dirty="0" smtClean="0"/>
              <a:t>진실발견을 위한 창조적인 활동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범죄수사의 두 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57158" y="1500174"/>
          <a:ext cx="8096264" cy="511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39"/>
                <a:gridCol w="6483325"/>
              </a:tblGrid>
              <a:tr h="23921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하강과정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자신이 범죄사실의 진상을 파악하고 심증을 형성하기 위한 과정</a:t>
                      </a:r>
                      <a:endParaRPr lang="en-US" altLang="ko-KR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엄격한 의미에서의 증거는 필요 없으므로 수사관은 자유자재로 수사를 추진할 수 있다</a:t>
                      </a:r>
                      <a:endParaRPr lang="en-US" altLang="ko-KR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용의자의 조사는 하강과정에서 행하는 수사로 법관의 심증형성과정에 이르기 위한 수사</a:t>
                      </a:r>
                      <a:endParaRPr lang="en-US" altLang="ko-KR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전개적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연역적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추리 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하나의 사실로써 다수의 </a:t>
                      </a:r>
                      <a:r>
                        <a:rPr lang="ko-KR" alt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추리선을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전개하는 것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1988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상승과정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수사관이 획득한 판단을 형사절차의 발전단계에 따라 검사 및 법관에게 제시하여 틀림없다는 심증을 가지도록 증명하기 위하여 증거를 수집하는 과정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고소</a:t>
                      </a:r>
                      <a:r>
                        <a:rPr lang="en-US" altLang="ko-KR" sz="2000" dirty="0" smtClean="0"/>
                        <a:t>·</a:t>
                      </a:r>
                      <a:r>
                        <a:rPr lang="ko-KR" altLang="en-US" sz="2000" dirty="0" smtClean="0"/>
                        <a:t>고발수사는 피고소인이 특정되어 있는 등 사실관계가 보다 확실하므로 수사의 중점은 상승과정 수사이다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현행범인의 수사는 증거가 확실하여 바로 피의자로 입건되므로 상승과정의 수사만이 행하여 진다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집중적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귀납적</a:t>
                      </a:r>
                      <a:r>
                        <a:rPr lang="en-US" altLang="ko-KR" sz="2000" dirty="0" smtClean="0"/>
                        <a:t>) </a:t>
                      </a:r>
                      <a:r>
                        <a:rPr lang="ko-KR" altLang="en-US" sz="2000" dirty="0" smtClean="0"/>
                        <a:t>추리 </a:t>
                      </a:r>
                      <a:r>
                        <a:rPr lang="en-US" altLang="ko-KR" sz="2000" dirty="0" smtClean="0"/>
                        <a:t>: </a:t>
                      </a:r>
                      <a:r>
                        <a:rPr lang="ko-KR" altLang="en-US" sz="2000" dirty="0" smtClean="0"/>
                        <a:t>다수의 사실로써 하나의 사실을 추론하는 것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원칙과 예외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  </a:t>
            </a:r>
            <a:r>
              <a:rPr lang="ko-KR" altLang="en-US" dirty="0" smtClean="0"/>
              <a:t>원칙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범죄수사는 대체로 하강과정을 거쳐 상승과정을 발전하는 것이 일반적인 순서이나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순서는 반드시 고정적인 것은 아니다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/>
              <a:t>-</a:t>
            </a:r>
            <a:r>
              <a:rPr lang="ko-KR" altLang="en-US" dirty="0" smtClean="0"/>
              <a:t>  예외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수사기관이 범죄사실의 진상이 명백한 현행범 체포의 경우에는 수사관 자신의 진상파악을 위한 별도의 활동이 필요 없고 상승과정의 활동만이 전개된다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하강과정이 없는 경우가 있을 수 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수사의 </a:t>
            </a:r>
            <a:r>
              <a:rPr lang="ko-KR" altLang="en-US" dirty="0" err="1" smtClean="0"/>
              <a:t>종결권은</a:t>
            </a:r>
            <a:r>
              <a:rPr lang="ko-KR" altLang="en-US" dirty="0" smtClean="0"/>
              <a:t> 원칙적으로 검사에게 있고 유</a:t>
            </a:r>
            <a:r>
              <a:rPr lang="en-US" altLang="ko-KR" dirty="0" smtClean="0"/>
              <a:t> ·</a:t>
            </a:r>
            <a:r>
              <a:rPr lang="ko-KR" altLang="en-US" dirty="0" smtClean="0"/>
              <a:t>무죄 판결 또는 체포</a:t>
            </a:r>
            <a:r>
              <a:rPr lang="en-US" altLang="ko-KR" dirty="0" smtClean="0"/>
              <a:t> ·</a:t>
            </a:r>
            <a:r>
              <a:rPr lang="ko-KR" altLang="en-US" dirty="0" smtClean="0"/>
              <a:t>구속적부심에 대한 결정은 법원이 하므로 상승과정은 반드시 존재하여야 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수사의 대상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수사의 대상이란 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범죄수사를 통하여 명확하게 해야 할 범죄의 실체면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사실적 내용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사실적 실체면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법률적 내용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법률적 실체면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의미한다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수사의 사실적 내용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사실적 실체면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수사요소의 충족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행동의 필요성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수사의 요소 충족 후 </a:t>
            </a:r>
            <a:r>
              <a:rPr lang="en-US" altLang="ko-KR" dirty="0" smtClean="0"/>
              <a:t>=&gt; </a:t>
            </a:r>
            <a:r>
              <a:rPr lang="ko-KR" altLang="en-US" dirty="0" smtClean="0"/>
              <a:t>충족된 수사요소는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현실성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가져야 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사건의 형태성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사건이 전체적으로 집약되어야 사실적 </a:t>
            </a:r>
            <a:r>
              <a:rPr lang="ko-KR" altLang="en-US" dirty="0" err="1" smtClean="0"/>
              <a:t>실체면을</a:t>
            </a:r>
            <a:r>
              <a:rPr lang="ko-KR" altLang="en-US" dirty="0" smtClean="0"/>
              <a:t> 파악하기 쉽다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2071678"/>
          <a:ext cx="814393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435"/>
                <a:gridCol w="6521497"/>
              </a:tblGrid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r>
                        <a:rPr lang="ko-KR" alt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하원칙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누가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주체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),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언제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일시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),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어디서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장소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), 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무엇을 했나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?(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행위</a:t>
                      </a:r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6</a:t>
                      </a:r>
                      <a:r>
                        <a:rPr lang="ko-KR" altLang="en-US" sz="2000" dirty="0" err="1" smtClean="0"/>
                        <a:t>하원칙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누가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언제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en-US" altLang="ko-KR" sz="2000" baseline="0" dirty="0" smtClean="0"/>
                        <a:t> </a:t>
                      </a:r>
                      <a:r>
                        <a:rPr lang="ko-KR" altLang="en-US" sz="2000" baseline="0" dirty="0" smtClean="0"/>
                        <a:t>어디서</a:t>
                      </a:r>
                      <a:r>
                        <a:rPr lang="en-US" altLang="ko-KR" sz="2000" baseline="0" dirty="0" smtClean="0"/>
                        <a:t>, </a:t>
                      </a:r>
                      <a:r>
                        <a:rPr lang="ko-KR" altLang="en-US" sz="2000" baseline="0" dirty="0" smtClean="0"/>
                        <a:t>무엇을 했나</a:t>
                      </a:r>
                      <a:r>
                        <a:rPr lang="en-US" altLang="ko-KR" sz="2000" baseline="0" dirty="0" smtClean="0"/>
                        <a:t>?,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baseline="0" dirty="0" smtClean="0"/>
                        <a:t>어떻게 해서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수단방법</a:t>
                      </a:r>
                      <a:r>
                        <a:rPr lang="en-US" altLang="ko-KR" sz="2000" baseline="0" dirty="0" smtClean="0"/>
                        <a:t>), </a:t>
                      </a:r>
                      <a:r>
                        <a:rPr lang="ko-KR" altLang="en-US" sz="2000" baseline="0" dirty="0" smtClean="0"/>
                        <a:t>왜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범행동기</a:t>
                      </a:r>
                      <a:r>
                        <a:rPr lang="en-US" altLang="ko-KR" sz="2000" baseline="0" dirty="0" smtClean="0"/>
                        <a:t>)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8</a:t>
                      </a:r>
                      <a:r>
                        <a:rPr lang="ko-KR" altLang="en-US" sz="2000" dirty="0" err="1" smtClean="0"/>
                        <a:t>하원칙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누가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언제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어디서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무엇을 했나</a:t>
                      </a:r>
                      <a:r>
                        <a:rPr lang="en-US" altLang="ko-KR" sz="2000" dirty="0" smtClean="0"/>
                        <a:t>?, </a:t>
                      </a:r>
                      <a:r>
                        <a:rPr lang="ko-KR" altLang="en-US" sz="2000" dirty="0" smtClean="0"/>
                        <a:t>어떻게 해서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왜</a:t>
                      </a:r>
                      <a:r>
                        <a:rPr lang="en-US" altLang="ko-KR" sz="2000" dirty="0" smtClean="0"/>
                        <a:t>,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누구와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공범</a:t>
                      </a:r>
                      <a:r>
                        <a:rPr lang="en-US" altLang="ko-KR" sz="2000" dirty="0" smtClean="0"/>
                        <a:t>), </a:t>
                      </a:r>
                      <a:r>
                        <a:rPr lang="ko-KR" altLang="en-US" sz="2000" dirty="0" smtClean="0"/>
                        <a:t>누구에게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객체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수사의 법률적 내용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법률적 실체면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1)  </a:t>
            </a:r>
            <a:r>
              <a:rPr lang="ko-KR" altLang="en-US" dirty="0" smtClean="0"/>
              <a:t>의의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범죄로 될 행위를 사실적으로 명확하게 한 후에 그러한 행위를 법률적으로 평가하여 범죄가 되는지 그리고 범죄가 된다면 어떠한 범죄가 되는지 법률적 </a:t>
            </a:r>
            <a:r>
              <a:rPr lang="ko-KR" altLang="en-US" dirty="0" err="1" smtClean="0"/>
              <a:t>실체면을</a:t>
            </a:r>
            <a:r>
              <a:rPr lang="ko-KR" altLang="en-US" dirty="0" smtClean="0"/>
              <a:t> 명확하게 </a:t>
            </a:r>
            <a:r>
              <a:rPr lang="ko-KR" altLang="en-US" dirty="0" err="1" smtClean="0"/>
              <a:t>해야한다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2)  </a:t>
            </a:r>
            <a:r>
              <a:rPr lang="ko-KR" altLang="en-US" dirty="0" smtClean="0"/>
              <a:t>범죄의 성립요건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(1) </a:t>
            </a:r>
            <a:r>
              <a:rPr lang="ko-KR" altLang="en-US" dirty="0" smtClean="0"/>
              <a:t>구성요건 </a:t>
            </a:r>
            <a:r>
              <a:rPr lang="ko-KR" altLang="en-US" dirty="0" err="1" smtClean="0"/>
              <a:t>해당성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(2) </a:t>
            </a:r>
            <a:r>
              <a:rPr lang="ko-KR" altLang="en-US" dirty="0" smtClean="0"/>
              <a:t>위법성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(3) </a:t>
            </a:r>
            <a:r>
              <a:rPr lang="ko-KR" altLang="en-US" dirty="0" smtClean="0"/>
              <a:t>책임성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(4) </a:t>
            </a:r>
            <a:r>
              <a:rPr lang="ko-KR" altLang="en-US" dirty="0" err="1" smtClean="0"/>
              <a:t>가벌성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수사구조론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규문적 수사관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1524000" y="1785926"/>
          <a:ext cx="60960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직사각형 4"/>
          <p:cNvSpPr/>
          <p:nvPr/>
        </p:nvSpPr>
        <p:spPr>
          <a:xfrm>
            <a:off x="4429124" y="2857496"/>
            <a:ext cx="185738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上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下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785918" y="3143248"/>
            <a:ext cx="250033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불평등 수직관계</a:t>
            </a: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3857620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탄핵적 수사관</a:t>
            </a:r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1475656" y="2204864"/>
          <a:ext cx="609600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195736" y="3645024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재판준비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52120" y="3645024"/>
            <a:ext cx="936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재판준비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139952" y="5445224"/>
            <a:ext cx="79208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대등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소송적 수사관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1524000" y="2276872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직사각형 4"/>
          <p:cNvSpPr/>
          <p:nvPr/>
        </p:nvSpPr>
        <p:spPr>
          <a:xfrm>
            <a:off x="5004048" y="3573016"/>
            <a:ext cx="20162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유리한 증거제출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07704" y="3573016"/>
            <a:ext cx="20162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공소제기여부판단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211960" y="5373216"/>
            <a:ext cx="7920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대등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관계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ko-KR" altLang="en-US" dirty="0" smtClean="0"/>
              <a:t>수사의 구조와 피의자 지위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1331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수사구조론에 대한 비판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탄핵적 수사관의 비판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en-US" altLang="ko-KR" sz="2000" dirty="0" smtClean="0"/>
              <a:t>1) </a:t>
            </a:r>
            <a:r>
              <a:rPr lang="ko-KR" altLang="en-US" sz="2000" dirty="0" smtClean="0"/>
              <a:t>수사절차는 원칙적으로 규문주의적 성격을 가질 수밖에 없다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   2) </a:t>
            </a:r>
            <a:r>
              <a:rPr lang="ko-KR" altLang="en-US" sz="2000" dirty="0" smtClean="0"/>
              <a:t>수사는 공판절차가 아니므로 공판에 있어 당사자주의가 타당하다고 하여 수사에 있어서도 당사자주의가 타당하다고 할 수 없다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   3) </a:t>
            </a:r>
            <a:r>
              <a:rPr lang="ko-KR" altLang="en-US" sz="2000" dirty="0" smtClean="0"/>
              <a:t>헌법적 형사소송의 원리상 </a:t>
            </a:r>
            <a:r>
              <a:rPr lang="en-US" altLang="ko-KR" sz="2000" dirty="0" smtClean="0"/>
              <a:t>[</a:t>
            </a:r>
            <a:r>
              <a:rPr lang="ko-KR" altLang="en-US" sz="2000" dirty="0" smtClean="0"/>
              <a:t>탄핵적 수사관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을 취하지 아니하더라도 당연히 피의자의 권리는 보장받을 수 있다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600" dirty="0" smtClean="0"/>
              <a:t>제</a:t>
            </a:r>
            <a:r>
              <a:rPr lang="en-US" altLang="ko-KR" sz="6600" dirty="0" smtClean="0"/>
              <a:t>1</a:t>
            </a:r>
            <a:r>
              <a:rPr lang="ko-KR" altLang="en-US" sz="6600" dirty="0" smtClean="0"/>
              <a:t>편 수사의 기초이론</a:t>
            </a:r>
            <a:endParaRPr lang="ko-KR" altLang="en-US" sz="66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4000" dirty="0" smtClean="0"/>
              <a:t>제</a:t>
            </a:r>
            <a:r>
              <a:rPr lang="en-US" altLang="ko-KR" sz="4000" dirty="0" smtClean="0"/>
              <a:t>1</a:t>
            </a:r>
            <a:r>
              <a:rPr lang="ko-KR" altLang="en-US" sz="4000" dirty="0" smtClean="0"/>
              <a:t>장 수사의 토대</a:t>
            </a:r>
            <a:endParaRPr lang="en-US" altLang="ko-KR" sz="40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4000" dirty="0" smtClean="0"/>
              <a:t>제</a:t>
            </a:r>
            <a:r>
              <a:rPr lang="en-US" altLang="ko-KR" sz="4000" dirty="0" smtClean="0"/>
              <a:t>2</a:t>
            </a:r>
            <a:r>
              <a:rPr lang="ko-KR" altLang="en-US" sz="4000" dirty="0" smtClean="0"/>
              <a:t>장 범죄수사의 기본원리</a:t>
            </a:r>
            <a:endParaRPr lang="en-US" altLang="ko-KR" sz="40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4000" dirty="0" smtClean="0"/>
              <a:t>제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장 수사의 기본이념 및 범죄수사의                          </a:t>
            </a:r>
            <a:r>
              <a:rPr lang="ko-KR" altLang="en-US" sz="4000" dirty="0" err="1" smtClean="0"/>
              <a:t>제원칙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소송적  수사관의 비판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피의자를 수사의 주체라고 볼 수 없다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검사가 직접 수사를 하는 경우에는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면 관꼐가 성립할 수 없다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수가기관인 검사에 대하여 판단자의 지위를 인정할 수 없다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피의자의 지위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피의자 </a:t>
            </a:r>
            <a:r>
              <a:rPr lang="en-US" altLang="ko-KR" dirty="0" smtClean="0"/>
              <a:t>=&gt; </a:t>
            </a:r>
            <a:r>
              <a:rPr lang="ko-KR" altLang="en-US" dirty="0" smtClean="0"/>
              <a:t>수사기관에 의하여 범죄의 혐의를 받아 수사의 대상으로 되어 있으나 아직 공소의제기를 당하지 않은 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현행법상 피의자는 수사절차에 있어서 수사의 주체가 아니라 수사의 대상 또는 절차의 대상으로서 필요에 따라 대인적 </a:t>
            </a:r>
            <a:r>
              <a:rPr lang="en-US" altLang="ko-KR" dirty="0" smtClean="0"/>
              <a:t>·</a:t>
            </a:r>
            <a:r>
              <a:rPr lang="ko-KR" altLang="en-US" dirty="0" smtClean="0"/>
              <a:t>대물적 강제처분의 대상이 되어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처분에 따른 수인의 의무 등을 부담한다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수사의 조건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수사의 조건이란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수사권의 발동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개시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수사행사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조건으로서 수사절차의 개시와 그 진행</a:t>
            </a:r>
            <a:r>
              <a:rPr lang="en-US" altLang="ko-KR" dirty="0" smtClean="0"/>
              <a:t> ·</a:t>
            </a:r>
            <a:r>
              <a:rPr lang="ko-KR" altLang="en-US" dirty="0" smtClean="0"/>
              <a:t>유지에 필요한 조건을 말한다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ko-KR" altLang="en-US" dirty="0" smtClean="0"/>
              <a:t>수사의 필요성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133184"/>
          </a:xfrm>
        </p:spPr>
        <p:txBody>
          <a:bodyPr>
            <a:noAutofit/>
          </a:bodyPr>
          <a:lstStyle/>
          <a:p>
            <a:r>
              <a:rPr lang="ko-KR" altLang="en-US" dirty="0" smtClean="0"/>
              <a:t>수사는 수사의 목적을 달성함에 필요한 경우에 한하여 허용되기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수사의 필요성은 강제수사뿐만 아니라 임의수사의 경우에도 수사의 조건이 된다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범죄혐의와 수사의 조건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범죄혐의란 범죄사실 존재의 개연성을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주관적 혐의와 객관적 혐의로 구분할 수 있다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수사개시의 조건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수사기관의 주관적 혐의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피의자 체포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구속의 조건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피의자가 죄를 범하였다고 의심할만한 상당한 이유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수사조건과 수사의 조건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소송조건의 </a:t>
            </a:r>
            <a:r>
              <a:rPr lang="ko-KR" altLang="en-US" dirty="0" err="1" smtClean="0"/>
              <a:t>흠결과</a:t>
            </a:r>
            <a:r>
              <a:rPr lang="ko-KR" altLang="en-US" dirty="0" smtClean="0"/>
              <a:t> 수사의 조건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친고죄의 고소와 수사의 </a:t>
            </a:r>
            <a:r>
              <a:rPr lang="ko-KR" altLang="en-US" dirty="0" err="1" smtClean="0"/>
              <a:t>허용성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수사의 </a:t>
            </a:r>
            <a:r>
              <a:rPr lang="ko-KR" altLang="en-US" dirty="0" err="1" smtClean="0"/>
              <a:t>상당성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수사의 </a:t>
            </a:r>
            <a:r>
              <a:rPr lang="ko-KR" altLang="en-US" dirty="0" err="1" smtClean="0"/>
              <a:t>상당성이란</a:t>
            </a:r>
            <a:r>
              <a:rPr lang="ko-KR" altLang="en-US" dirty="0" smtClean="0"/>
              <a:t> 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수사기관의 각종 수사처분이 그 필요성이 인정되는 경우에도 수사의 목적을 달성하는데 </a:t>
            </a:r>
            <a:r>
              <a:rPr lang="en-US" altLang="ko-KR" dirty="0" smtClean="0"/>
              <a:t>[</a:t>
            </a:r>
            <a:r>
              <a:rPr lang="ko-KR" altLang="en-US" dirty="0" smtClean="0"/>
              <a:t>상당하다고 인정되는 방법으로</a:t>
            </a:r>
            <a:r>
              <a:rPr lang="en-US" altLang="ko-KR" dirty="0" smtClean="0"/>
              <a:t>] </a:t>
            </a:r>
            <a:r>
              <a:rPr lang="ko-KR" altLang="en-US" dirty="0" smtClean="0"/>
              <a:t>할 것을 요한다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수사비례의 원칙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수사처분은 그 목적을 달성하기 위한 최소한도에 그쳐야 한다는 원칙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수사의 </a:t>
            </a:r>
            <a:r>
              <a:rPr lang="ko-KR" altLang="en-US" dirty="0" err="1" smtClean="0"/>
              <a:t>신의칙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사술금지의 원칙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수사는 국민의 일반적인 신뢰를 침해하는 형태로 행해져서는 </a:t>
            </a:r>
            <a:r>
              <a:rPr lang="ko-KR" altLang="en-US" dirty="0" err="1" smtClean="0"/>
              <a:t>안된다는</a:t>
            </a:r>
            <a:r>
              <a:rPr lang="ko-KR" altLang="en-US" dirty="0" smtClean="0"/>
              <a:t> 원칙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수사조건 위반의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수사조건을 위반한 수사에 의하여 수집된 증거는 위법수집증거배제법칙에 의하여 증거능력이 부정되고 </a:t>
            </a:r>
            <a:r>
              <a:rPr lang="ko-KR" altLang="en-US" dirty="0" err="1" smtClean="0"/>
              <a:t>준항고의</a:t>
            </a:r>
            <a:r>
              <a:rPr lang="ko-KR" altLang="en-US" dirty="0" smtClean="0"/>
              <a:t> 대상이 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소송절차상 구속적부심사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구속취소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구속장소감찰 등의 제도에 의해 구제될 뿐만 아니라 손해배상청구 또는 국가배상청구가 가능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/>
              <a:t>제</a:t>
            </a:r>
            <a:r>
              <a:rPr lang="en-US" altLang="ko-KR" sz="7200" dirty="0" smtClean="0"/>
              <a:t>1</a:t>
            </a:r>
            <a:r>
              <a:rPr lang="ko-KR" altLang="en-US" sz="7200" dirty="0" smtClean="0"/>
              <a:t>장 </a:t>
            </a:r>
            <a:endParaRPr lang="en-US" altLang="ko-KR" sz="7200" dirty="0" smtClean="0"/>
          </a:p>
          <a:p>
            <a:pPr algn="ctr">
              <a:buNone/>
            </a:pPr>
            <a:r>
              <a:rPr lang="ko-KR" altLang="en-US" sz="7200" dirty="0" smtClean="0"/>
              <a:t>수사의 토대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ko-KR" altLang="en-US" dirty="0" smtClean="0"/>
              <a:t>범죄의 의의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범죄란</a:t>
            </a:r>
            <a:r>
              <a:rPr lang="en-US" altLang="ko-KR" dirty="0" smtClean="0"/>
              <a:t>?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범죄란 일반적으로 실정법에 의하여 형벌이 가해지는 행위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형벌 법규에 규정되어 있는 구성요건에 해당하고 위법한 책임능력자의 행위를 말한다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따라서 형벌 이외의 범칙금이나 과태료 부과나 보안처분의 대상이 되는 행위는 범죄에 포함되지 않는다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범죄는 보통 자연법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형사범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법정범</a:t>
            </a:r>
            <a:r>
              <a:rPr lang="en-US" altLang="ko-KR" dirty="0" smtClean="0"/>
              <a:t>(</a:t>
            </a:r>
            <a:r>
              <a:rPr lang="ko-KR" altLang="en-US" dirty="0" smtClean="0"/>
              <a:t>행정범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구별되지만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여기에서는 양자를 모두 포함한다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ko-KR" altLang="en-US" dirty="0" smtClean="0"/>
              <a:t>범죄수사의 의의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1331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범죄수사</a:t>
            </a:r>
            <a:r>
              <a:rPr lang="en-US" altLang="ko-KR" dirty="0" smtClean="0"/>
              <a:t>(Investigation)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형사사건에 관한 공소제기 여부의 결정 또는 공소 제기 및 이를 유지</a:t>
            </a:r>
            <a:r>
              <a:rPr lang="en-US" altLang="ko-KR" dirty="0" smtClean="0"/>
              <a:t>·</a:t>
            </a:r>
            <a:r>
              <a:rPr lang="ko-KR" altLang="en-US" dirty="0" smtClean="0"/>
              <a:t>수행하기 위한 준비로서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 사실을 조사하고 범인 및 증거를 발견</a:t>
            </a:r>
            <a:r>
              <a:rPr lang="en-US" altLang="ko-KR" dirty="0" smtClean="0"/>
              <a:t> ·</a:t>
            </a:r>
            <a:r>
              <a:rPr lang="ko-KR" altLang="en-US" dirty="0" smtClean="0"/>
              <a:t>수집</a:t>
            </a:r>
            <a:r>
              <a:rPr lang="en-US" altLang="ko-KR" dirty="0" smtClean="0"/>
              <a:t> ·</a:t>
            </a:r>
            <a:r>
              <a:rPr lang="ko-KR" altLang="en-US" dirty="0" smtClean="0"/>
              <a:t>보전하는 수사기관의 활동을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이러한 수사활동을 규제하는 절차를 수사절차라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수사는 주로 공소제기 전에 하는 것이 보통이나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공소제기 후에도 공소의 유지를 위하거나 공소유지 여부를 결정하기 위한 수사는 허용된다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1)  </a:t>
            </a:r>
            <a:r>
              <a:rPr lang="ko-KR" altLang="en-US" dirty="0" smtClean="0"/>
              <a:t>수사는 수사기관의 활동이다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2)  </a:t>
            </a:r>
            <a:r>
              <a:rPr lang="ko-KR" altLang="en-US" dirty="0" smtClean="0"/>
              <a:t>수사는  수사기관이 범죄의 혐의가 있다고 인정할 때에 개시된다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3)  </a:t>
            </a:r>
            <a:r>
              <a:rPr lang="ko-KR" altLang="en-US" dirty="0" smtClean="0"/>
              <a:t>수사는 주로 공소제기 전에 행하여진다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4)  </a:t>
            </a:r>
            <a:r>
              <a:rPr lang="ko-KR" altLang="en-US" dirty="0" smtClean="0"/>
              <a:t>수사는 피의사건에 대하여 공소제기 여부를 결정함을 목적으로 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형식적 의의의 수사와 실질적 의의의 수사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2214554"/>
          <a:ext cx="7467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형식적 의의의 수사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실질적 의의의 수사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</a:t>
                      </a:r>
                      <a:r>
                        <a:rPr lang="ko-KR" altLang="en-US" sz="2400" dirty="0" smtClean="0"/>
                        <a:t>수사과정에서 </a:t>
                      </a:r>
                      <a:r>
                        <a:rPr lang="en-US" altLang="ko-KR" sz="2400" dirty="0" smtClean="0"/>
                        <a:t>‘</a:t>
                      </a:r>
                      <a:r>
                        <a:rPr lang="ko-KR" altLang="en-US" sz="2400" dirty="0" smtClean="0"/>
                        <a:t>어떤 방법과          수단을 선택할 것인가</a:t>
                      </a:r>
                      <a:r>
                        <a:rPr lang="en-US" altLang="ko-KR" sz="2400" dirty="0" smtClean="0"/>
                        <a:t>’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</a:t>
                      </a:r>
                      <a:r>
                        <a:rPr lang="ko-KR" altLang="en-US" sz="2400" dirty="0" smtClean="0"/>
                        <a:t>합법성 요구</a:t>
                      </a:r>
                      <a:endParaRPr lang="en-US" altLang="ko-KR" sz="24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</a:t>
                      </a:r>
                      <a:r>
                        <a:rPr lang="ko-KR" altLang="en-US" sz="2400" dirty="0" smtClean="0"/>
                        <a:t>인권보장과 공공복리의 </a:t>
                      </a:r>
                      <a:endParaRPr lang="en-US" altLang="ko-KR" sz="24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   </a:t>
                      </a:r>
                      <a:r>
                        <a:rPr lang="ko-KR" altLang="en-US" sz="2400" dirty="0" smtClean="0"/>
                        <a:t>조화추구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‘</a:t>
                      </a:r>
                      <a:r>
                        <a:rPr lang="ko-KR" altLang="en-US" sz="2400" dirty="0" smtClean="0"/>
                        <a:t>범행의 수단과 방법은 </a:t>
                      </a:r>
                      <a:endParaRPr lang="en-US" altLang="ko-KR" sz="24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     </a:t>
                      </a:r>
                      <a:r>
                        <a:rPr lang="ko-KR" altLang="en-US" sz="2400" dirty="0" smtClean="0"/>
                        <a:t>무엇인가</a:t>
                      </a:r>
                      <a:r>
                        <a:rPr lang="en-US" altLang="ko-KR" sz="2400" dirty="0" smtClean="0"/>
                        <a:t>’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‘</a:t>
                      </a:r>
                      <a:r>
                        <a:rPr lang="ko-KR" altLang="en-US" sz="2400" dirty="0" smtClean="0"/>
                        <a:t>범행동기</a:t>
                      </a:r>
                      <a:r>
                        <a:rPr lang="en-US" altLang="ko-KR" sz="2400" dirty="0" smtClean="0"/>
                        <a:t>’, ‘</a:t>
                      </a:r>
                      <a:r>
                        <a:rPr lang="ko-KR" altLang="en-US" sz="2400" dirty="0" smtClean="0"/>
                        <a:t>범행수법</a:t>
                      </a:r>
                      <a:r>
                        <a:rPr lang="en-US" altLang="ko-KR" sz="2400" dirty="0" smtClean="0"/>
                        <a:t>’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</a:t>
                      </a:r>
                      <a:r>
                        <a:rPr lang="ko-KR" altLang="en-US" sz="2400" dirty="0" smtClean="0"/>
                        <a:t>합리성 요구</a:t>
                      </a:r>
                      <a:endParaRPr lang="en-US" altLang="ko-KR" sz="24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0  </a:t>
                      </a:r>
                      <a:r>
                        <a:rPr lang="ko-KR" altLang="en-US" sz="2400" dirty="0" smtClean="0"/>
                        <a:t>실체적 진실 발견 추구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ko-KR" altLang="en-US" dirty="0" smtClean="0"/>
              <a:t>수사의 성질 및 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dirty="0" smtClean="0"/>
              <a:t>1.  </a:t>
            </a:r>
            <a:r>
              <a:rPr lang="ko-KR" altLang="en-US" dirty="0" smtClean="0"/>
              <a:t>수사의 성질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범죄수사는 국가의 형벌권을 실현하기 위한 형사사법절차의 일환으로서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 사실을 규명하고 형벌법령을 적용하는 활동이며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아울러 심증형성과 유죄판결을 지향하고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동시에 진실발견을 위한 창조적인 활동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형사사법절차의 한 과정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내용 개체 틀 7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직사각형 8"/>
          <p:cNvSpPr/>
          <p:nvPr/>
        </p:nvSpPr>
        <p:spPr>
          <a:xfrm>
            <a:off x="1428728" y="6143644"/>
            <a:ext cx="250033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일반 통행적 흐름</a:t>
            </a: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929190" y="6143644"/>
            <a:ext cx="257176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양방적 흐름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1213</TotalTime>
  <Words>1094</Words>
  <Application>Microsoft Office PowerPoint</Application>
  <PresentationFormat>화면 슬라이드 쇼(4:3)</PresentationFormat>
  <Paragraphs>163</Paragraphs>
  <Slides>25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오렌지</vt:lpstr>
      <vt:lpstr>범죄수사총론</vt:lpstr>
      <vt:lpstr>제1편 수사의 기초이론</vt:lpstr>
      <vt:lpstr>슬라이드 3</vt:lpstr>
      <vt:lpstr>범죄의 의의</vt:lpstr>
      <vt:lpstr>범죄수사의 의의</vt:lpstr>
      <vt:lpstr>슬라이드 6</vt:lpstr>
      <vt:lpstr>형식적 의의의 수사와 실질적 의의의 수사</vt:lpstr>
      <vt:lpstr>수사의 성질 및 과정</vt:lpstr>
      <vt:lpstr>(1) 형사사법절차의 한 과정</vt:lpstr>
      <vt:lpstr>슬라이드 10</vt:lpstr>
      <vt:lpstr>2. 범죄수사의 두 과정</vt:lpstr>
      <vt:lpstr>슬라이드 12</vt:lpstr>
      <vt:lpstr>수사의 대상</vt:lpstr>
      <vt:lpstr>1. 수사의 사실적 내용(사실적 실체면)</vt:lpstr>
      <vt:lpstr>2. 수사의 법률적 내용(법률적 실체면)</vt:lpstr>
      <vt:lpstr>수사구조론</vt:lpstr>
      <vt:lpstr> </vt:lpstr>
      <vt:lpstr>슬라이드 18</vt:lpstr>
      <vt:lpstr>수사의 구조와 피의자 지위</vt:lpstr>
      <vt:lpstr>슬라이드 20</vt:lpstr>
      <vt:lpstr>슬라이드 21</vt:lpstr>
      <vt:lpstr>수사의 조건</vt:lpstr>
      <vt:lpstr>수사의 필요성</vt:lpstr>
      <vt:lpstr>수사의 상당성</vt:lpstr>
      <vt:lpstr>수사조건 위반의 효과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범죄수사총론</dc:title>
  <dc:creator>Very Infortant Person</dc:creator>
  <cp:lastModifiedBy>Windows XP Professional</cp:lastModifiedBy>
  <cp:revision>125</cp:revision>
  <dcterms:created xsi:type="dcterms:W3CDTF">2011-11-17T01:05:11Z</dcterms:created>
  <dcterms:modified xsi:type="dcterms:W3CDTF">2011-12-12T05:04:59Z</dcterms:modified>
</cp:coreProperties>
</file>