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7"/>
  </p:notesMasterIdLst>
  <p:sldIdLst>
    <p:sldId id="279" r:id="rId2"/>
    <p:sldId id="281" r:id="rId3"/>
    <p:sldId id="282" r:id="rId4"/>
    <p:sldId id="283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3F79A-29EB-42E9-BF43-2A2717FDDD9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02E2771-6E52-4F57-9F81-3C0408CB3710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인간의 행동</a:t>
          </a:r>
          <a:endParaRPr lang="ko-KR" altLang="en-US" dirty="0"/>
        </a:p>
      </dgm:t>
    </dgm:pt>
    <dgm:pt modelId="{A7CEBDD8-5EF4-48D6-AF38-45382556209B}" type="parTrans" cxnId="{CD6640B4-F5D8-4AF9-8E4A-14D5A90A5B37}">
      <dgm:prSet/>
      <dgm:spPr/>
      <dgm:t>
        <a:bodyPr/>
        <a:lstStyle/>
        <a:p>
          <a:pPr latinLnBrk="1"/>
          <a:endParaRPr lang="ko-KR" altLang="en-US"/>
        </a:p>
      </dgm:t>
    </dgm:pt>
    <dgm:pt modelId="{42618927-5488-4AA0-8571-964A88946637}" type="sibTrans" cxnId="{CD6640B4-F5D8-4AF9-8E4A-14D5A90A5B37}">
      <dgm:prSet/>
      <dgm:spPr/>
      <dgm:t>
        <a:bodyPr/>
        <a:lstStyle/>
        <a:p>
          <a:pPr latinLnBrk="1"/>
          <a:endParaRPr lang="ko-KR" altLang="en-US"/>
        </a:p>
      </dgm:t>
    </dgm:pt>
    <dgm:pt modelId="{5AE245F7-61C1-44FB-9741-E7169FD017A7}">
      <dgm:prSet phldrT="[텍스트]"/>
      <dgm:spPr/>
      <dgm:t>
        <a:bodyPr/>
        <a:lstStyle/>
        <a:p>
          <a:pPr latinLnBrk="1"/>
          <a:r>
            <a:rPr lang="ko-KR" altLang="en-US" dirty="0" smtClean="0"/>
            <a:t>사회적 행동</a:t>
          </a:r>
          <a:endParaRPr lang="ko-KR" altLang="en-US" dirty="0"/>
        </a:p>
      </dgm:t>
    </dgm:pt>
    <dgm:pt modelId="{2E387EEA-7793-42DE-825C-E53147771A71}" type="parTrans" cxnId="{4476C5E7-6D77-4BCD-BBF7-D859AD87C6D5}">
      <dgm:prSet/>
      <dgm:spPr/>
      <dgm:t>
        <a:bodyPr/>
        <a:lstStyle/>
        <a:p>
          <a:pPr latinLnBrk="1"/>
          <a:endParaRPr lang="ko-KR" altLang="en-US"/>
        </a:p>
      </dgm:t>
    </dgm:pt>
    <dgm:pt modelId="{BB085B41-9557-4307-8E44-462854B6CAA4}" type="sibTrans" cxnId="{4476C5E7-6D77-4BCD-BBF7-D859AD87C6D5}">
      <dgm:prSet/>
      <dgm:spPr/>
      <dgm:t>
        <a:bodyPr/>
        <a:lstStyle/>
        <a:p>
          <a:pPr latinLnBrk="1"/>
          <a:endParaRPr lang="ko-KR" altLang="en-US"/>
        </a:p>
      </dgm:t>
    </dgm:pt>
    <dgm:pt modelId="{CA1D105B-2BDE-4969-82DA-6210A40EE36F}">
      <dgm:prSet phldrT="[텍스트]"/>
      <dgm:spPr/>
      <dgm:t>
        <a:bodyPr/>
        <a:lstStyle/>
        <a:p>
          <a:pPr latinLnBrk="1"/>
          <a:r>
            <a:rPr lang="ko-KR" altLang="en-US" dirty="0" smtClean="0"/>
            <a:t>자연현상수반</a:t>
          </a:r>
          <a:endParaRPr lang="ko-KR" altLang="en-US" dirty="0"/>
        </a:p>
      </dgm:t>
    </dgm:pt>
    <dgm:pt modelId="{781D2430-F3FD-45E2-9728-82BE44CAE7E1}" type="parTrans" cxnId="{CE1BEE72-4658-497F-9955-4201AC537CE5}">
      <dgm:prSet/>
      <dgm:spPr/>
      <dgm:t>
        <a:bodyPr/>
        <a:lstStyle/>
        <a:p>
          <a:pPr latinLnBrk="1"/>
          <a:endParaRPr lang="ko-KR" altLang="en-US"/>
        </a:p>
      </dgm:t>
    </dgm:pt>
    <dgm:pt modelId="{CFA60E33-C8E9-45B7-9693-F0A4B64A0F13}" type="sibTrans" cxnId="{CE1BEE72-4658-497F-9955-4201AC537CE5}">
      <dgm:prSet/>
      <dgm:spPr/>
      <dgm:t>
        <a:bodyPr/>
        <a:lstStyle/>
        <a:p>
          <a:pPr latinLnBrk="1"/>
          <a:endParaRPr lang="ko-KR" altLang="en-US"/>
        </a:p>
      </dgm:t>
    </dgm:pt>
    <dgm:pt modelId="{DFC25E69-9044-423F-B390-B84F166B895B}">
      <dgm:prSet/>
      <dgm:spPr/>
      <dgm:t>
        <a:bodyPr/>
        <a:lstStyle/>
        <a:p>
          <a:pPr latinLnBrk="1"/>
          <a:r>
            <a:rPr lang="ko-KR" altLang="en-US" dirty="0" smtClean="0"/>
            <a:t>범죄</a:t>
          </a:r>
          <a:endParaRPr lang="ko-KR" altLang="en-US" dirty="0"/>
        </a:p>
      </dgm:t>
    </dgm:pt>
    <dgm:pt modelId="{A6A03645-209D-4D73-B6FE-129918678223}" type="parTrans" cxnId="{2CAB98EB-1DFA-420B-8A04-2EAD5D1C4DE2}">
      <dgm:prSet/>
      <dgm:spPr/>
      <dgm:t>
        <a:bodyPr/>
        <a:lstStyle/>
        <a:p>
          <a:pPr latinLnBrk="1"/>
          <a:endParaRPr lang="ko-KR" altLang="en-US"/>
        </a:p>
      </dgm:t>
    </dgm:pt>
    <dgm:pt modelId="{C39B6587-5630-465E-8122-C043B99A6A11}" type="sibTrans" cxnId="{2CAB98EB-1DFA-420B-8A04-2EAD5D1C4DE2}">
      <dgm:prSet/>
      <dgm:spPr/>
      <dgm:t>
        <a:bodyPr/>
        <a:lstStyle/>
        <a:p>
          <a:pPr latinLnBrk="1"/>
          <a:endParaRPr lang="ko-KR" altLang="en-US"/>
        </a:p>
      </dgm:t>
    </dgm:pt>
    <dgm:pt modelId="{38C0E97D-5259-4FA6-97E0-6A709CB0D4F1}" type="pres">
      <dgm:prSet presAssocID="{F663F79A-29EB-42E9-BF43-2A2717FDDD95}" presName="linearFlow" presStyleCnt="0">
        <dgm:presLayoutVars>
          <dgm:resizeHandles val="exact"/>
        </dgm:presLayoutVars>
      </dgm:prSet>
      <dgm:spPr/>
    </dgm:pt>
    <dgm:pt modelId="{A1889162-51E7-442E-856C-C41E9C420F41}" type="pres">
      <dgm:prSet presAssocID="{DFC25E69-9044-423F-B390-B84F166B895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F1A6D70-C642-4E89-A349-D714B3692CC1}" type="pres">
      <dgm:prSet presAssocID="{C39B6587-5630-465E-8122-C043B99A6A11}" presName="sibTrans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82C8302-DBE1-4FD3-93D9-9A51F06ECEFA}" type="pres">
      <dgm:prSet presAssocID="{C39B6587-5630-465E-8122-C043B99A6A11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32A3C319-FBE9-4397-893F-BE8304889AB4}" type="pres">
      <dgm:prSet presAssocID="{D02E2771-6E52-4F57-9F81-3C0408CB371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58264B4-F711-4921-A497-C3B64D4077D9}" type="pres">
      <dgm:prSet presAssocID="{42618927-5488-4AA0-8571-964A88946637}" presName="sibTrans" presStyleLbl="sibTrans2D1" presStyleIdx="1" presStyleCnt="3" custFlipVert="0" custFlipHor="1" custScaleX="16152" custScaleY="12234"/>
      <dgm:spPr>
        <a:prstGeom prst="ellipse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F4304F16-2B62-4483-ABE9-206E83E735BF}" type="pres">
      <dgm:prSet presAssocID="{42618927-5488-4AA0-8571-964A88946637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8A67CD2-6A78-4060-BE4F-4FC6638DEE42}" type="pres">
      <dgm:prSet presAssocID="{5AE245F7-61C1-44FB-9741-E7169FD017A7}" presName="node" presStyleLbl="node1" presStyleIdx="2" presStyleCnt="4" custLinFactNeighborX="607" custLinFactNeighborY="-685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49192F-372E-4BBE-AC81-3EFDCD5A4C9B}" type="pres">
      <dgm:prSet presAssocID="{BB085B41-9557-4307-8E44-462854B6CAA4}" presName="sibTrans" presStyleLbl="sibTrans2D1" presStyleIdx="2" presStyleCnt="3" custFlipVert="0" custFlipHor="0" custScaleX="29997" custScaleY="12234"/>
      <dgm:spPr>
        <a:prstGeom prst="ellipse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4AEA781E-6D05-47EA-8970-733540DFD360}" type="pres">
      <dgm:prSet presAssocID="{BB085B41-9557-4307-8E44-462854B6CAA4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C1AA4397-0135-4B08-89D1-EA9B70ED79E0}" type="pres">
      <dgm:prSet presAssocID="{CA1D105B-2BDE-4969-82DA-6210A40EE36F}" presName="node" presStyleLbl="node1" presStyleIdx="3" presStyleCnt="4" custLinFactNeighborX="607" custLinFactNeighborY="-1385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FC6067A7-E7D8-48B2-9AE8-569009B39B82}" type="presOf" srcId="{BB085B41-9557-4307-8E44-462854B6CAA4}" destId="{4949192F-372E-4BBE-AC81-3EFDCD5A4C9B}" srcOrd="0" destOrd="0" presId="urn:microsoft.com/office/officeart/2005/8/layout/process2"/>
    <dgm:cxn modelId="{EEF503B1-E5C4-46E0-83F2-4F038014A0FF}" type="presOf" srcId="{BB085B41-9557-4307-8E44-462854B6CAA4}" destId="{4AEA781E-6D05-47EA-8970-733540DFD360}" srcOrd="1" destOrd="0" presId="urn:microsoft.com/office/officeart/2005/8/layout/process2"/>
    <dgm:cxn modelId="{CE1BEE72-4658-497F-9955-4201AC537CE5}" srcId="{F663F79A-29EB-42E9-BF43-2A2717FDDD95}" destId="{CA1D105B-2BDE-4969-82DA-6210A40EE36F}" srcOrd="3" destOrd="0" parTransId="{781D2430-F3FD-45E2-9728-82BE44CAE7E1}" sibTransId="{CFA60E33-C8E9-45B7-9693-F0A4B64A0F13}"/>
    <dgm:cxn modelId="{BA0A589C-C8F0-469A-A5EF-3F9F7EE02079}" type="presOf" srcId="{C39B6587-5630-465E-8122-C043B99A6A11}" destId="{A82C8302-DBE1-4FD3-93D9-9A51F06ECEFA}" srcOrd="1" destOrd="0" presId="urn:microsoft.com/office/officeart/2005/8/layout/process2"/>
    <dgm:cxn modelId="{549989A5-BC67-445F-A401-4FDCEBD42ABE}" type="presOf" srcId="{F663F79A-29EB-42E9-BF43-2A2717FDDD95}" destId="{38C0E97D-5259-4FA6-97E0-6A709CB0D4F1}" srcOrd="0" destOrd="0" presId="urn:microsoft.com/office/officeart/2005/8/layout/process2"/>
    <dgm:cxn modelId="{57383ACE-4C9B-4FC1-9A77-3D2C2F2B1364}" type="presOf" srcId="{5AE245F7-61C1-44FB-9741-E7169FD017A7}" destId="{68A67CD2-6A78-4060-BE4F-4FC6638DEE42}" srcOrd="0" destOrd="0" presId="urn:microsoft.com/office/officeart/2005/8/layout/process2"/>
    <dgm:cxn modelId="{2CAB98EB-1DFA-420B-8A04-2EAD5D1C4DE2}" srcId="{F663F79A-29EB-42E9-BF43-2A2717FDDD95}" destId="{DFC25E69-9044-423F-B390-B84F166B895B}" srcOrd="0" destOrd="0" parTransId="{A6A03645-209D-4D73-B6FE-129918678223}" sibTransId="{C39B6587-5630-465E-8122-C043B99A6A11}"/>
    <dgm:cxn modelId="{80E952F2-6EC2-4CAC-A330-BF427AEFD8F9}" type="presOf" srcId="{42618927-5488-4AA0-8571-964A88946637}" destId="{F4304F16-2B62-4483-ABE9-206E83E735BF}" srcOrd="1" destOrd="0" presId="urn:microsoft.com/office/officeart/2005/8/layout/process2"/>
    <dgm:cxn modelId="{A49B38D3-60B2-414B-B434-C432D39615FD}" type="presOf" srcId="{C39B6587-5630-465E-8122-C043B99A6A11}" destId="{7F1A6D70-C642-4E89-A349-D714B3692CC1}" srcOrd="0" destOrd="0" presId="urn:microsoft.com/office/officeart/2005/8/layout/process2"/>
    <dgm:cxn modelId="{4476C5E7-6D77-4BCD-BBF7-D859AD87C6D5}" srcId="{F663F79A-29EB-42E9-BF43-2A2717FDDD95}" destId="{5AE245F7-61C1-44FB-9741-E7169FD017A7}" srcOrd="2" destOrd="0" parTransId="{2E387EEA-7793-42DE-825C-E53147771A71}" sibTransId="{BB085B41-9557-4307-8E44-462854B6CAA4}"/>
    <dgm:cxn modelId="{CD6640B4-F5D8-4AF9-8E4A-14D5A90A5B37}" srcId="{F663F79A-29EB-42E9-BF43-2A2717FDDD95}" destId="{D02E2771-6E52-4F57-9F81-3C0408CB3710}" srcOrd="1" destOrd="0" parTransId="{A7CEBDD8-5EF4-48D6-AF38-45382556209B}" sibTransId="{42618927-5488-4AA0-8571-964A88946637}"/>
    <dgm:cxn modelId="{2D46BDCC-CCFB-497D-A71D-16988DABD889}" type="presOf" srcId="{DFC25E69-9044-423F-B390-B84F166B895B}" destId="{A1889162-51E7-442E-856C-C41E9C420F41}" srcOrd="0" destOrd="0" presId="urn:microsoft.com/office/officeart/2005/8/layout/process2"/>
    <dgm:cxn modelId="{69A17A25-93ED-46B3-9AFA-F7EB3154ED0C}" type="presOf" srcId="{42618927-5488-4AA0-8571-964A88946637}" destId="{C58264B4-F711-4921-A497-C3B64D4077D9}" srcOrd="0" destOrd="0" presId="urn:microsoft.com/office/officeart/2005/8/layout/process2"/>
    <dgm:cxn modelId="{56C5AFA0-134D-4D2A-B7CF-CC0122F23663}" type="presOf" srcId="{D02E2771-6E52-4F57-9F81-3C0408CB3710}" destId="{32A3C319-FBE9-4397-893F-BE8304889AB4}" srcOrd="0" destOrd="0" presId="urn:microsoft.com/office/officeart/2005/8/layout/process2"/>
    <dgm:cxn modelId="{7282D67A-1052-43F5-997B-1E59802C4D54}" type="presOf" srcId="{CA1D105B-2BDE-4969-82DA-6210A40EE36F}" destId="{C1AA4397-0135-4B08-89D1-EA9B70ED79E0}" srcOrd="0" destOrd="0" presId="urn:microsoft.com/office/officeart/2005/8/layout/process2"/>
    <dgm:cxn modelId="{ED8AC059-139A-4BA5-A512-28352403CADF}" type="presParOf" srcId="{38C0E97D-5259-4FA6-97E0-6A709CB0D4F1}" destId="{A1889162-51E7-442E-856C-C41E9C420F41}" srcOrd="0" destOrd="0" presId="urn:microsoft.com/office/officeart/2005/8/layout/process2"/>
    <dgm:cxn modelId="{E4DB27FF-5111-4452-870B-2479EA1AC783}" type="presParOf" srcId="{38C0E97D-5259-4FA6-97E0-6A709CB0D4F1}" destId="{7F1A6D70-C642-4E89-A349-D714B3692CC1}" srcOrd="1" destOrd="0" presId="urn:microsoft.com/office/officeart/2005/8/layout/process2"/>
    <dgm:cxn modelId="{081A4FF5-84D4-4324-9A9E-CAF5F22994F2}" type="presParOf" srcId="{7F1A6D70-C642-4E89-A349-D714B3692CC1}" destId="{A82C8302-DBE1-4FD3-93D9-9A51F06ECEFA}" srcOrd="0" destOrd="0" presId="urn:microsoft.com/office/officeart/2005/8/layout/process2"/>
    <dgm:cxn modelId="{50420DAB-8B70-4D80-A8B6-F2FADD6420C8}" type="presParOf" srcId="{38C0E97D-5259-4FA6-97E0-6A709CB0D4F1}" destId="{32A3C319-FBE9-4397-893F-BE8304889AB4}" srcOrd="2" destOrd="0" presId="urn:microsoft.com/office/officeart/2005/8/layout/process2"/>
    <dgm:cxn modelId="{74901148-CE2D-4058-855B-C7CC70C6928C}" type="presParOf" srcId="{38C0E97D-5259-4FA6-97E0-6A709CB0D4F1}" destId="{C58264B4-F711-4921-A497-C3B64D4077D9}" srcOrd="3" destOrd="0" presId="urn:microsoft.com/office/officeart/2005/8/layout/process2"/>
    <dgm:cxn modelId="{B30DE393-1490-4639-AF3D-913796EE985C}" type="presParOf" srcId="{C58264B4-F711-4921-A497-C3B64D4077D9}" destId="{F4304F16-2B62-4483-ABE9-206E83E735BF}" srcOrd="0" destOrd="0" presId="urn:microsoft.com/office/officeart/2005/8/layout/process2"/>
    <dgm:cxn modelId="{48CC2BE7-A522-4900-BCBE-746F3B5B43E9}" type="presParOf" srcId="{38C0E97D-5259-4FA6-97E0-6A709CB0D4F1}" destId="{68A67CD2-6A78-4060-BE4F-4FC6638DEE42}" srcOrd="4" destOrd="0" presId="urn:microsoft.com/office/officeart/2005/8/layout/process2"/>
    <dgm:cxn modelId="{984DF640-8B58-433D-9A9B-7D848CB7D4E0}" type="presParOf" srcId="{38C0E97D-5259-4FA6-97E0-6A709CB0D4F1}" destId="{4949192F-372E-4BBE-AC81-3EFDCD5A4C9B}" srcOrd="5" destOrd="0" presId="urn:microsoft.com/office/officeart/2005/8/layout/process2"/>
    <dgm:cxn modelId="{AE34280C-C3BC-4C13-9039-EEC670001595}" type="presParOf" srcId="{4949192F-372E-4BBE-AC81-3EFDCD5A4C9B}" destId="{4AEA781E-6D05-47EA-8970-733540DFD360}" srcOrd="0" destOrd="0" presId="urn:microsoft.com/office/officeart/2005/8/layout/process2"/>
    <dgm:cxn modelId="{6BC76D03-9230-4E12-B44C-7B113F35A04B}" type="presParOf" srcId="{38C0E97D-5259-4FA6-97E0-6A709CB0D4F1}" destId="{C1AA4397-0135-4B08-89D1-EA9B70ED79E0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54FD6-8800-4982-805B-2AA8A683A769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6EF5F58-3B80-4913-86D5-5A3A6A4A6916}">
      <dgm:prSet phldrT="[텍스트]"/>
      <dgm:spPr/>
      <dgm:t>
        <a:bodyPr/>
        <a:lstStyle/>
        <a:p>
          <a:pPr latinLnBrk="1"/>
          <a:r>
            <a:rPr lang="ko-KR" altLang="en-US" dirty="0" smtClean="0"/>
            <a:t>범죄흔적</a:t>
          </a:r>
          <a:r>
            <a:rPr lang="en-US" altLang="ko-KR" dirty="0" smtClean="0"/>
            <a:t>(</a:t>
          </a:r>
          <a:r>
            <a:rPr lang="ko-KR" altLang="en-US" dirty="0" err="1" smtClean="0"/>
            <a:t>범적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692B171C-D3C8-4340-8FCE-9A6F5E858337}" type="parTrans" cxnId="{2746F311-1E2F-4928-BC78-17037987E901}">
      <dgm:prSet/>
      <dgm:spPr/>
      <dgm:t>
        <a:bodyPr/>
        <a:lstStyle/>
        <a:p>
          <a:pPr latinLnBrk="1"/>
          <a:endParaRPr lang="ko-KR" altLang="en-US"/>
        </a:p>
      </dgm:t>
    </dgm:pt>
    <dgm:pt modelId="{6F61C2D1-783A-46F1-9DF2-36D0F501AFB4}" type="sibTrans" cxnId="{2746F311-1E2F-4928-BC78-17037987E901}">
      <dgm:prSet/>
      <dgm:spPr/>
      <dgm:t>
        <a:bodyPr/>
        <a:lstStyle/>
        <a:p>
          <a:pPr latinLnBrk="1"/>
          <a:endParaRPr lang="ko-KR" altLang="en-US"/>
        </a:p>
      </dgm:t>
    </dgm:pt>
    <dgm:pt modelId="{1AF358D5-6E06-4C3D-B5F8-676F47A755D9}">
      <dgm:prSet phldrT="[텍스트]"/>
      <dgm:spPr/>
      <dgm:t>
        <a:bodyPr/>
        <a:lstStyle/>
        <a:p>
          <a:pPr latinLnBrk="1"/>
          <a:r>
            <a:rPr lang="ko-KR" altLang="en-US" dirty="0" smtClean="0"/>
            <a:t>인간의 생물학적</a:t>
          </a:r>
          <a:r>
            <a:rPr lang="en-US" altLang="ko-KR" dirty="0" smtClean="0"/>
            <a:t>.</a:t>
          </a:r>
          <a:r>
            <a:rPr lang="ko-KR" altLang="en-US" dirty="0" smtClean="0"/>
            <a:t>심리적 징표</a:t>
          </a:r>
          <a:endParaRPr lang="ko-KR" altLang="en-US" dirty="0"/>
        </a:p>
      </dgm:t>
    </dgm:pt>
    <dgm:pt modelId="{B7C50F40-8AA6-4218-9AA3-BF700702DF81}" type="parTrans" cxnId="{9B5FEE73-036B-47B0-BBBF-8B872FFBB931}">
      <dgm:prSet/>
      <dgm:spPr/>
      <dgm:t>
        <a:bodyPr/>
        <a:lstStyle/>
        <a:p>
          <a:pPr latinLnBrk="1"/>
          <a:endParaRPr lang="ko-KR" altLang="en-US"/>
        </a:p>
      </dgm:t>
    </dgm:pt>
    <dgm:pt modelId="{05B7ABEC-2FE4-4052-9F6A-4CCA6DD6CDFB}" type="sibTrans" cxnId="{9B5FEE73-036B-47B0-BBBF-8B872FFBB931}">
      <dgm:prSet/>
      <dgm:spPr/>
      <dgm:t>
        <a:bodyPr/>
        <a:lstStyle/>
        <a:p>
          <a:pPr latinLnBrk="1"/>
          <a:endParaRPr lang="ko-KR" altLang="en-US"/>
        </a:p>
      </dgm:t>
    </dgm:pt>
    <dgm:pt modelId="{2C1DCFED-9D44-4560-91D3-06021888F30C}">
      <dgm:prSet phldrT="[텍스트]"/>
      <dgm:spPr/>
      <dgm:t>
        <a:bodyPr/>
        <a:lstStyle/>
        <a:p>
          <a:pPr latinLnBrk="1"/>
          <a:r>
            <a:rPr lang="ko-KR" altLang="en-US" dirty="0" smtClean="0"/>
            <a:t>자연현상에 의한 범죄징표</a:t>
          </a:r>
          <a:endParaRPr lang="ko-KR" altLang="en-US" dirty="0"/>
        </a:p>
      </dgm:t>
    </dgm:pt>
    <dgm:pt modelId="{D4C30816-2004-4C1A-A0DB-B5527BB46027}" type="parTrans" cxnId="{B8CB113B-1654-447F-B0C9-ECB21AFC39DB}">
      <dgm:prSet/>
      <dgm:spPr/>
      <dgm:t>
        <a:bodyPr/>
        <a:lstStyle/>
        <a:p>
          <a:pPr latinLnBrk="1"/>
          <a:endParaRPr lang="ko-KR" altLang="en-US"/>
        </a:p>
      </dgm:t>
    </dgm:pt>
    <dgm:pt modelId="{E7815CE8-5323-49D9-A17E-934A4E4413CD}" type="sibTrans" cxnId="{B8CB113B-1654-447F-B0C9-ECB21AFC39DB}">
      <dgm:prSet/>
      <dgm:spPr/>
      <dgm:t>
        <a:bodyPr/>
        <a:lstStyle/>
        <a:p>
          <a:pPr latinLnBrk="1"/>
          <a:endParaRPr lang="ko-KR" altLang="en-US"/>
        </a:p>
      </dgm:t>
    </dgm:pt>
    <dgm:pt modelId="{051CDBCA-7BDC-48E8-8A29-6AB5989800C9}">
      <dgm:prSet/>
      <dgm:spPr/>
      <dgm:t>
        <a:bodyPr/>
        <a:lstStyle/>
        <a:p>
          <a:pPr latinLnBrk="1"/>
          <a:r>
            <a:rPr lang="ko-KR" altLang="en-US" dirty="0" err="1" smtClean="0"/>
            <a:t>사회관게에</a:t>
          </a:r>
          <a:r>
            <a:rPr lang="ko-KR" altLang="en-US" dirty="0" smtClean="0"/>
            <a:t> 의한 범죄징표</a:t>
          </a:r>
          <a:endParaRPr lang="ko-KR" altLang="en-US" dirty="0"/>
        </a:p>
      </dgm:t>
    </dgm:pt>
    <dgm:pt modelId="{68D85D09-588F-45A2-A905-422CE10A2582}" type="parTrans" cxnId="{46102963-1199-4E50-8DDF-4B2371EA2B90}">
      <dgm:prSet/>
      <dgm:spPr/>
      <dgm:t>
        <a:bodyPr/>
        <a:lstStyle/>
        <a:p>
          <a:pPr latinLnBrk="1"/>
          <a:endParaRPr lang="ko-KR" altLang="en-US"/>
        </a:p>
      </dgm:t>
    </dgm:pt>
    <dgm:pt modelId="{3C124836-E1E3-41EB-9D75-EB6300C7491C}" type="sibTrans" cxnId="{46102963-1199-4E50-8DDF-4B2371EA2B90}">
      <dgm:prSet/>
      <dgm:spPr/>
      <dgm:t>
        <a:bodyPr/>
        <a:lstStyle/>
        <a:p>
          <a:pPr latinLnBrk="1"/>
          <a:endParaRPr lang="ko-KR" altLang="en-US"/>
        </a:p>
      </dgm:t>
    </dgm:pt>
    <dgm:pt modelId="{4504AB98-5746-41A8-A584-DEF797E88495}" type="pres">
      <dgm:prSet presAssocID="{4F654FD6-8800-4982-805B-2AA8A683A769}" presName="linearFlow" presStyleCnt="0">
        <dgm:presLayoutVars>
          <dgm:resizeHandles val="exact"/>
        </dgm:presLayoutVars>
      </dgm:prSet>
      <dgm:spPr/>
    </dgm:pt>
    <dgm:pt modelId="{A7CFA1E1-002B-433F-BD59-54E0337D9489}" type="pres">
      <dgm:prSet presAssocID="{26EF5F58-3B80-4913-86D5-5A3A6A4A691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1DA78B4-FAA6-4F21-920F-FB405EE183C7}" type="pres">
      <dgm:prSet presAssocID="{6F61C2D1-783A-46F1-9DF2-36D0F501AFB4}" presName="sibTrans" presStyleLbl="sibTrans2D1" presStyleIdx="0" presStyleCnt="3" custFlipHor="1" custScaleX="25550" custLinFactY="-38135" custLinFactNeighborX="2092" custLinFactNeighborY="-100000"/>
      <dgm:spPr/>
      <dgm:t>
        <a:bodyPr/>
        <a:lstStyle/>
        <a:p>
          <a:pPr latinLnBrk="1"/>
          <a:endParaRPr lang="ko-KR" altLang="en-US"/>
        </a:p>
      </dgm:t>
    </dgm:pt>
    <dgm:pt modelId="{24CE9410-5687-4FA5-AB6A-17F889DDAC07}" type="pres">
      <dgm:prSet presAssocID="{6F61C2D1-783A-46F1-9DF2-36D0F501AFB4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BB025215-5FB9-4B5A-992B-53D32A8F12B4}" type="pres">
      <dgm:prSet presAssocID="{1AF358D5-6E06-4C3D-B5F8-676F47A755D9}" presName="node" presStyleLbl="node1" presStyleIdx="1" presStyleCnt="4" custLinFactNeighborX="825" custLinFactNeighborY="2984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CA80C28-889A-4CEC-BD05-A33E7059D93A}" type="pres">
      <dgm:prSet presAssocID="{05B7ABEC-2FE4-4052-9F6A-4CCA6DD6CDFB}" presName="sibTrans" presStyleLbl="sibTrans2D1" presStyleIdx="1" presStyleCnt="3" custFlipVert="1" custFlipHor="1" custScaleX="30092" custScaleY="12234"/>
      <dgm:spPr>
        <a:prstGeom prst="ellipse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632D001D-8841-47C2-9F13-963760BCEB8F}" type="pres">
      <dgm:prSet presAssocID="{05B7ABEC-2FE4-4052-9F6A-4CCA6DD6CDFB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27B7D5EE-F88F-4A4D-B4D8-ED0EAACCF515}" type="pres">
      <dgm:prSet presAssocID="{051CDBCA-7BDC-48E8-8A29-6AB5989800C9}" presName="node" presStyleLbl="node1" presStyleIdx="2" presStyleCnt="4" custLinFactNeighborX="825" custLinFactNeighborY="-3695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3B98EEA-A80D-4F5A-911C-2BD6BBA05A4B}" type="pres">
      <dgm:prSet presAssocID="{3C124836-E1E3-41EB-9D75-EB6300C7491C}" presName="sibTrans" presStyleLbl="sibTrans2D1" presStyleIdx="2" presStyleCnt="3" custFlipVert="0" custFlipHor="1" custScaleX="5038" custScaleY="12366" custLinFactY="100000" custLinFactNeighborX="97" custLinFactNeighborY="100606"/>
      <dgm:spPr>
        <a:prstGeom prst="ellipse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234B2963-1A47-4F65-A9F7-865A96C76A0D}" type="pres">
      <dgm:prSet presAssocID="{3C124836-E1E3-41EB-9D75-EB6300C7491C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15E31672-5F55-4B7C-B25E-70104AD6EAC4}" type="pres">
      <dgm:prSet presAssocID="{2C1DCFED-9D44-4560-91D3-06021888F30C}" presName="node" presStyleLbl="node1" presStyleIdx="3" presStyleCnt="4" custLinFactNeighborX="825" custLinFactNeighborY="-1615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6773C0D0-8A2C-42F4-A07E-93AD697AD727}" type="presOf" srcId="{6F61C2D1-783A-46F1-9DF2-36D0F501AFB4}" destId="{F1DA78B4-FAA6-4F21-920F-FB405EE183C7}" srcOrd="0" destOrd="0" presId="urn:microsoft.com/office/officeart/2005/8/layout/process2"/>
    <dgm:cxn modelId="{9C62847A-8366-4B16-94DE-FA6B00FFDB8D}" type="presOf" srcId="{6F61C2D1-783A-46F1-9DF2-36D0F501AFB4}" destId="{24CE9410-5687-4FA5-AB6A-17F889DDAC07}" srcOrd="1" destOrd="0" presId="urn:microsoft.com/office/officeart/2005/8/layout/process2"/>
    <dgm:cxn modelId="{ECEE13AB-E152-4DFD-8A75-3A33A6B7E747}" type="presOf" srcId="{26EF5F58-3B80-4913-86D5-5A3A6A4A6916}" destId="{A7CFA1E1-002B-433F-BD59-54E0337D9489}" srcOrd="0" destOrd="0" presId="urn:microsoft.com/office/officeart/2005/8/layout/process2"/>
    <dgm:cxn modelId="{46102963-1199-4E50-8DDF-4B2371EA2B90}" srcId="{4F654FD6-8800-4982-805B-2AA8A683A769}" destId="{051CDBCA-7BDC-48E8-8A29-6AB5989800C9}" srcOrd="2" destOrd="0" parTransId="{68D85D09-588F-45A2-A905-422CE10A2582}" sibTransId="{3C124836-E1E3-41EB-9D75-EB6300C7491C}"/>
    <dgm:cxn modelId="{9B5FEE73-036B-47B0-BBBF-8B872FFBB931}" srcId="{4F654FD6-8800-4982-805B-2AA8A683A769}" destId="{1AF358D5-6E06-4C3D-B5F8-676F47A755D9}" srcOrd="1" destOrd="0" parTransId="{B7C50F40-8AA6-4218-9AA3-BF700702DF81}" sibTransId="{05B7ABEC-2FE4-4052-9F6A-4CCA6DD6CDFB}"/>
    <dgm:cxn modelId="{B8CB113B-1654-447F-B0C9-ECB21AFC39DB}" srcId="{4F654FD6-8800-4982-805B-2AA8A683A769}" destId="{2C1DCFED-9D44-4560-91D3-06021888F30C}" srcOrd="3" destOrd="0" parTransId="{D4C30816-2004-4C1A-A0DB-B5527BB46027}" sibTransId="{E7815CE8-5323-49D9-A17E-934A4E4413CD}"/>
    <dgm:cxn modelId="{23F049E0-674A-4DD8-8976-8228C8A764B7}" type="presOf" srcId="{2C1DCFED-9D44-4560-91D3-06021888F30C}" destId="{15E31672-5F55-4B7C-B25E-70104AD6EAC4}" srcOrd="0" destOrd="0" presId="urn:microsoft.com/office/officeart/2005/8/layout/process2"/>
    <dgm:cxn modelId="{3C508928-18C7-4623-80AA-44CC452AFFBF}" type="presOf" srcId="{3C124836-E1E3-41EB-9D75-EB6300C7491C}" destId="{63B98EEA-A80D-4F5A-911C-2BD6BBA05A4B}" srcOrd="0" destOrd="0" presId="urn:microsoft.com/office/officeart/2005/8/layout/process2"/>
    <dgm:cxn modelId="{E84A462D-0976-4DDF-A8D1-90B03577E4DE}" type="presOf" srcId="{4F654FD6-8800-4982-805B-2AA8A683A769}" destId="{4504AB98-5746-41A8-A584-DEF797E88495}" srcOrd="0" destOrd="0" presId="urn:microsoft.com/office/officeart/2005/8/layout/process2"/>
    <dgm:cxn modelId="{09721341-C85D-4C7D-B6E1-22939B98A521}" type="presOf" srcId="{05B7ABEC-2FE4-4052-9F6A-4CCA6DD6CDFB}" destId="{632D001D-8841-47C2-9F13-963760BCEB8F}" srcOrd="1" destOrd="0" presId="urn:microsoft.com/office/officeart/2005/8/layout/process2"/>
    <dgm:cxn modelId="{875A5BB8-6DAB-4EF4-B796-5C783C7B9348}" type="presOf" srcId="{051CDBCA-7BDC-48E8-8A29-6AB5989800C9}" destId="{27B7D5EE-F88F-4A4D-B4D8-ED0EAACCF515}" srcOrd="0" destOrd="0" presId="urn:microsoft.com/office/officeart/2005/8/layout/process2"/>
    <dgm:cxn modelId="{2746F311-1E2F-4928-BC78-17037987E901}" srcId="{4F654FD6-8800-4982-805B-2AA8A683A769}" destId="{26EF5F58-3B80-4913-86D5-5A3A6A4A6916}" srcOrd="0" destOrd="0" parTransId="{692B171C-D3C8-4340-8FCE-9A6F5E858337}" sibTransId="{6F61C2D1-783A-46F1-9DF2-36D0F501AFB4}"/>
    <dgm:cxn modelId="{810C865F-6DB8-4D41-954A-7A23918CD726}" type="presOf" srcId="{1AF358D5-6E06-4C3D-B5F8-676F47A755D9}" destId="{BB025215-5FB9-4B5A-992B-53D32A8F12B4}" srcOrd="0" destOrd="0" presId="urn:microsoft.com/office/officeart/2005/8/layout/process2"/>
    <dgm:cxn modelId="{272C0EB8-F152-4353-8EE3-009F4BA84019}" type="presOf" srcId="{3C124836-E1E3-41EB-9D75-EB6300C7491C}" destId="{234B2963-1A47-4F65-A9F7-865A96C76A0D}" srcOrd="1" destOrd="0" presId="urn:microsoft.com/office/officeart/2005/8/layout/process2"/>
    <dgm:cxn modelId="{5F012FE2-FAEE-4363-AF33-E5CB36B97FCA}" type="presOf" srcId="{05B7ABEC-2FE4-4052-9F6A-4CCA6DD6CDFB}" destId="{5CA80C28-889A-4CEC-BD05-A33E7059D93A}" srcOrd="0" destOrd="0" presId="urn:microsoft.com/office/officeart/2005/8/layout/process2"/>
    <dgm:cxn modelId="{8B718A06-0230-418D-957B-D40EA5A68859}" type="presParOf" srcId="{4504AB98-5746-41A8-A584-DEF797E88495}" destId="{A7CFA1E1-002B-433F-BD59-54E0337D9489}" srcOrd="0" destOrd="0" presId="urn:microsoft.com/office/officeart/2005/8/layout/process2"/>
    <dgm:cxn modelId="{2B1CA387-6E85-4A02-AF3A-6B7C5A11B519}" type="presParOf" srcId="{4504AB98-5746-41A8-A584-DEF797E88495}" destId="{F1DA78B4-FAA6-4F21-920F-FB405EE183C7}" srcOrd="1" destOrd="0" presId="urn:microsoft.com/office/officeart/2005/8/layout/process2"/>
    <dgm:cxn modelId="{7CA65516-F886-4586-8287-12D2FC06506A}" type="presParOf" srcId="{F1DA78B4-FAA6-4F21-920F-FB405EE183C7}" destId="{24CE9410-5687-4FA5-AB6A-17F889DDAC07}" srcOrd="0" destOrd="0" presId="urn:microsoft.com/office/officeart/2005/8/layout/process2"/>
    <dgm:cxn modelId="{EC6AD054-FEDE-4168-B0A4-DF19EA6F2FAD}" type="presParOf" srcId="{4504AB98-5746-41A8-A584-DEF797E88495}" destId="{BB025215-5FB9-4B5A-992B-53D32A8F12B4}" srcOrd="2" destOrd="0" presId="urn:microsoft.com/office/officeart/2005/8/layout/process2"/>
    <dgm:cxn modelId="{095AC05A-1597-4CAD-B69E-D9BA289E32DC}" type="presParOf" srcId="{4504AB98-5746-41A8-A584-DEF797E88495}" destId="{5CA80C28-889A-4CEC-BD05-A33E7059D93A}" srcOrd="3" destOrd="0" presId="urn:microsoft.com/office/officeart/2005/8/layout/process2"/>
    <dgm:cxn modelId="{70C62F8A-7DC5-4521-8FA3-D49FFF01A257}" type="presParOf" srcId="{5CA80C28-889A-4CEC-BD05-A33E7059D93A}" destId="{632D001D-8841-47C2-9F13-963760BCEB8F}" srcOrd="0" destOrd="0" presId="urn:microsoft.com/office/officeart/2005/8/layout/process2"/>
    <dgm:cxn modelId="{6BD11EF3-ACC2-4D27-B4E8-C52D05BC261D}" type="presParOf" srcId="{4504AB98-5746-41A8-A584-DEF797E88495}" destId="{27B7D5EE-F88F-4A4D-B4D8-ED0EAACCF515}" srcOrd="4" destOrd="0" presId="urn:microsoft.com/office/officeart/2005/8/layout/process2"/>
    <dgm:cxn modelId="{F095D237-6F10-41E2-84DF-2BA509AF8C12}" type="presParOf" srcId="{4504AB98-5746-41A8-A584-DEF797E88495}" destId="{63B98EEA-A80D-4F5A-911C-2BD6BBA05A4B}" srcOrd="5" destOrd="0" presId="urn:microsoft.com/office/officeart/2005/8/layout/process2"/>
    <dgm:cxn modelId="{1C398ECB-018C-4603-A501-26EE96DA7930}" type="presParOf" srcId="{63B98EEA-A80D-4F5A-911C-2BD6BBA05A4B}" destId="{234B2963-1A47-4F65-A9F7-865A96C76A0D}" srcOrd="0" destOrd="0" presId="urn:microsoft.com/office/officeart/2005/8/layout/process2"/>
    <dgm:cxn modelId="{47C8CD9A-1ECA-41AB-B2F4-EA6B56FB1105}" type="presParOf" srcId="{4504AB98-5746-41A8-A584-DEF797E88495}" destId="{15E31672-5F55-4B7C-B25E-70104AD6EAC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67C2BE-FB94-4DCC-8335-69D5408FEA0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631BC5F-C981-49F4-AA0B-9D94488F9CDA}">
      <dgm:prSet phldrT="[텍스트]"/>
      <dgm:spPr/>
      <dgm:t>
        <a:bodyPr/>
        <a:lstStyle/>
        <a:p>
          <a:pPr latinLnBrk="1"/>
          <a:r>
            <a:rPr lang="ko-KR" altLang="en-US" dirty="0" smtClean="0"/>
            <a:t>범죄징표</a:t>
          </a:r>
          <a:endParaRPr lang="ko-KR" altLang="en-US" dirty="0"/>
        </a:p>
      </dgm:t>
    </dgm:pt>
    <dgm:pt modelId="{2504CEB1-433C-49AB-99F4-639C025D31AF}" type="parTrans" cxnId="{5EE6F02D-6AAB-4352-AF71-FA1E35D4344C}">
      <dgm:prSet/>
      <dgm:spPr/>
      <dgm:t>
        <a:bodyPr/>
        <a:lstStyle/>
        <a:p>
          <a:pPr latinLnBrk="1"/>
          <a:endParaRPr lang="ko-KR" altLang="en-US"/>
        </a:p>
      </dgm:t>
    </dgm:pt>
    <dgm:pt modelId="{A7CEFE58-8BE9-44CC-978F-0142289B91F8}" type="sibTrans" cxnId="{5EE6F02D-6AAB-4352-AF71-FA1E35D4344C}">
      <dgm:prSet/>
      <dgm:spPr/>
      <dgm:t>
        <a:bodyPr/>
        <a:lstStyle/>
        <a:p>
          <a:pPr latinLnBrk="1"/>
          <a:endParaRPr lang="ko-KR" altLang="en-US"/>
        </a:p>
      </dgm:t>
    </dgm:pt>
    <dgm:pt modelId="{FEC61BB6-5E3A-401E-9ABC-F0B1F579526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외적현상</a:t>
          </a:r>
          <a:endParaRPr lang="ko-KR" altLang="en-US" dirty="0"/>
        </a:p>
      </dgm:t>
    </dgm:pt>
    <dgm:pt modelId="{80BB0014-A926-4516-BE34-699446DF672D}" type="parTrans" cxnId="{4A6F4210-70C2-4988-B0A8-761B00FAB97D}">
      <dgm:prSet/>
      <dgm:spPr/>
      <dgm:t>
        <a:bodyPr/>
        <a:lstStyle/>
        <a:p>
          <a:pPr latinLnBrk="1"/>
          <a:endParaRPr lang="ko-KR" altLang="en-US"/>
        </a:p>
      </dgm:t>
    </dgm:pt>
    <dgm:pt modelId="{F133719E-BC16-4925-A773-EF6F45D233A7}" type="sibTrans" cxnId="{4A6F4210-70C2-4988-B0A8-761B00FAB97D}">
      <dgm:prSet/>
      <dgm:spPr/>
      <dgm:t>
        <a:bodyPr/>
        <a:lstStyle/>
        <a:p>
          <a:pPr latinLnBrk="1"/>
          <a:endParaRPr lang="ko-KR" altLang="en-US"/>
        </a:p>
      </dgm:t>
    </dgm:pt>
    <dgm:pt modelId="{36FF1D1C-8D80-44B9-BC85-A6BC50375D52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범적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smtClean="0"/>
            <a:t>범죄흔적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334E1409-582A-4B62-9E4C-5551C401AD47}" type="parTrans" cxnId="{CEB4ED8A-C5F3-4D91-BB9B-1644116AC987}">
      <dgm:prSet/>
      <dgm:spPr/>
      <dgm:t>
        <a:bodyPr/>
        <a:lstStyle/>
        <a:p>
          <a:pPr latinLnBrk="1"/>
          <a:endParaRPr lang="ko-KR" altLang="en-US"/>
        </a:p>
      </dgm:t>
    </dgm:pt>
    <dgm:pt modelId="{B0EC3386-3259-46E0-83DB-81ED53D346FB}" type="sibTrans" cxnId="{CEB4ED8A-C5F3-4D91-BB9B-1644116AC987}">
      <dgm:prSet/>
      <dgm:spPr/>
      <dgm:t>
        <a:bodyPr/>
        <a:lstStyle/>
        <a:p>
          <a:pPr latinLnBrk="1"/>
          <a:endParaRPr lang="ko-KR" altLang="en-US"/>
        </a:p>
      </dgm:t>
    </dgm:pt>
    <dgm:pt modelId="{1541F44D-2958-4468-A4AE-A464FA66718B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내적현상</a:t>
          </a:r>
          <a:endParaRPr lang="ko-KR" altLang="en-US" dirty="0"/>
        </a:p>
      </dgm:t>
    </dgm:pt>
    <dgm:pt modelId="{1F85B442-7A08-4E71-B017-4213F551C8DC}" type="parTrans" cxnId="{4D0AA6EE-6238-43F8-AE38-630B1894221A}">
      <dgm:prSet/>
      <dgm:spPr/>
      <dgm:t>
        <a:bodyPr/>
        <a:lstStyle/>
        <a:p>
          <a:pPr latinLnBrk="1"/>
          <a:endParaRPr lang="ko-KR" altLang="en-US"/>
        </a:p>
      </dgm:t>
    </dgm:pt>
    <dgm:pt modelId="{1BF4B367-8686-443A-A24C-1B88805C1DD4}" type="sibTrans" cxnId="{4D0AA6EE-6238-43F8-AE38-630B1894221A}">
      <dgm:prSet/>
      <dgm:spPr/>
      <dgm:t>
        <a:bodyPr/>
        <a:lstStyle/>
        <a:p>
          <a:pPr latinLnBrk="1"/>
          <a:endParaRPr lang="ko-KR" altLang="en-US"/>
        </a:p>
      </dgm:t>
    </dgm:pt>
    <dgm:pt modelId="{C0A34D45-8942-4FD9-B434-7C71C1AD08F4}" type="pres">
      <dgm:prSet presAssocID="{7067C2BE-FB94-4DCC-8335-69D5408FEA0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9651B4C-A67A-49AA-AB65-59F2806CE68D}" type="pres">
      <dgm:prSet presAssocID="{0631BC5F-C981-49F4-AA0B-9D94488F9CDA}" presName="root1" presStyleCnt="0"/>
      <dgm:spPr/>
    </dgm:pt>
    <dgm:pt modelId="{E5DF1454-CAA3-4A4A-A92C-1967ABC62EE3}" type="pres">
      <dgm:prSet presAssocID="{0631BC5F-C981-49F4-AA0B-9D94488F9CD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E91837D-E778-4CF3-ABB0-9DA3581FF08B}" type="pres">
      <dgm:prSet presAssocID="{0631BC5F-C981-49F4-AA0B-9D94488F9CDA}" presName="level2hierChild" presStyleCnt="0"/>
      <dgm:spPr/>
    </dgm:pt>
    <dgm:pt modelId="{876BC624-F906-4934-B58C-04F85B47DE6D}" type="pres">
      <dgm:prSet presAssocID="{80BB0014-A926-4516-BE34-699446DF672D}" presName="conn2-1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9C379A66-4478-4E2F-8F55-8331C2CC385D}" type="pres">
      <dgm:prSet presAssocID="{80BB0014-A926-4516-BE34-699446DF672D}" presName="connTx" presStyleLbl="parChTrans1D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043A793-5F2F-4D67-B36E-EEBA8BD6F746}" type="pres">
      <dgm:prSet presAssocID="{FEC61BB6-5E3A-401E-9ABC-F0B1F5795269}" presName="root2" presStyleCnt="0"/>
      <dgm:spPr/>
    </dgm:pt>
    <dgm:pt modelId="{7006B6EE-DC0D-494F-A8FE-94578808364E}" type="pres">
      <dgm:prSet presAssocID="{FEC61BB6-5E3A-401E-9ABC-F0B1F579526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8953ABF-7CAC-428F-9333-930FD09469B1}" type="pres">
      <dgm:prSet presAssocID="{FEC61BB6-5E3A-401E-9ABC-F0B1F5795269}" presName="level3hierChild" presStyleCnt="0"/>
      <dgm:spPr/>
    </dgm:pt>
    <dgm:pt modelId="{B6E491CC-8BB7-4850-AA5D-0E64F4139968}" type="pres">
      <dgm:prSet presAssocID="{334E1409-582A-4B62-9E4C-5551C401AD47}" presName="conn2-1" presStyleLbl="parChTrans1D3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B5ECAF8B-5ED2-4BF4-AA75-53D8CC39BA87}" type="pres">
      <dgm:prSet presAssocID="{334E1409-582A-4B62-9E4C-5551C401AD47}" presName="connTx" presStyleLbl="parChTrans1D3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689AA0CD-BD08-430C-B86A-FF30E5187E67}" type="pres">
      <dgm:prSet presAssocID="{36FF1D1C-8D80-44B9-BC85-A6BC50375D52}" presName="root2" presStyleCnt="0"/>
      <dgm:spPr/>
    </dgm:pt>
    <dgm:pt modelId="{CA925891-07CB-4AB5-BEF3-1DD7E6D2A628}" type="pres">
      <dgm:prSet presAssocID="{36FF1D1C-8D80-44B9-BC85-A6BC50375D52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7094715-CF06-48F5-BEE1-A402BDD0531A}" type="pres">
      <dgm:prSet presAssocID="{36FF1D1C-8D80-44B9-BC85-A6BC50375D52}" presName="level3hierChild" presStyleCnt="0"/>
      <dgm:spPr/>
    </dgm:pt>
    <dgm:pt modelId="{861D3105-863A-4C98-9FF0-F95651CFE1AA}" type="pres">
      <dgm:prSet presAssocID="{1F85B442-7A08-4E71-B017-4213F551C8DC}" presName="conn2-1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4AD5DB4-2CE9-4879-A925-0354A66120E3}" type="pres">
      <dgm:prSet presAssocID="{1F85B442-7A08-4E71-B017-4213F551C8DC}" presName="connTx" presStyleLbl="parChTrans1D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7F2AF84-2087-4B31-B9A2-8C0C6EABA1B3}" type="pres">
      <dgm:prSet presAssocID="{1541F44D-2958-4468-A4AE-A464FA66718B}" presName="root2" presStyleCnt="0"/>
      <dgm:spPr/>
    </dgm:pt>
    <dgm:pt modelId="{4B925C6F-018E-4C44-B6FF-55341E9517F4}" type="pres">
      <dgm:prSet presAssocID="{1541F44D-2958-4468-A4AE-A464FA66718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117327B-F62A-4EF4-BC49-413329DCE929}" type="pres">
      <dgm:prSet presAssocID="{1541F44D-2958-4468-A4AE-A464FA66718B}" presName="level3hierChild" presStyleCnt="0"/>
      <dgm:spPr/>
    </dgm:pt>
  </dgm:ptLst>
  <dgm:cxnLst>
    <dgm:cxn modelId="{5042DCFE-6342-4DBD-9995-55853D0B22BB}" type="presOf" srcId="{1F85B442-7A08-4E71-B017-4213F551C8DC}" destId="{861D3105-863A-4C98-9FF0-F95651CFE1AA}" srcOrd="0" destOrd="0" presId="urn:microsoft.com/office/officeart/2005/8/layout/hierarchy2"/>
    <dgm:cxn modelId="{C2891905-5872-4069-AAA0-1281EC069554}" type="presOf" srcId="{36FF1D1C-8D80-44B9-BC85-A6BC50375D52}" destId="{CA925891-07CB-4AB5-BEF3-1DD7E6D2A628}" srcOrd="0" destOrd="0" presId="urn:microsoft.com/office/officeart/2005/8/layout/hierarchy2"/>
    <dgm:cxn modelId="{AF86BE95-A1A0-4EFA-BC44-4628C816D207}" type="presOf" srcId="{FEC61BB6-5E3A-401E-9ABC-F0B1F5795269}" destId="{7006B6EE-DC0D-494F-A8FE-94578808364E}" srcOrd="0" destOrd="0" presId="urn:microsoft.com/office/officeart/2005/8/layout/hierarchy2"/>
    <dgm:cxn modelId="{4A6F4210-70C2-4988-B0A8-761B00FAB97D}" srcId="{0631BC5F-C981-49F4-AA0B-9D94488F9CDA}" destId="{FEC61BB6-5E3A-401E-9ABC-F0B1F5795269}" srcOrd="0" destOrd="0" parTransId="{80BB0014-A926-4516-BE34-699446DF672D}" sibTransId="{F133719E-BC16-4925-A773-EF6F45D233A7}"/>
    <dgm:cxn modelId="{633E3C96-3AA1-4C49-9475-9E3D9B0E8879}" type="presOf" srcId="{334E1409-582A-4B62-9E4C-5551C401AD47}" destId="{B5ECAF8B-5ED2-4BF4-AA75-53D8CC39BA87}" srcOrd="1" destOrd="0" presId="urn:microsoft.com/office/officeart/2005/8/layout/hierarchy2"/>
    <dgm:cxn modelId="{928FA411-275F-4109-98D4-500C3CBFC9C3}" type="presOf" srcId="{80BB0014-A926-4516-BE34-699446DF672D}" destId="{876BC624-F906-4934-B58C-04F85B47DE6D}" srcOrd="0" destOrd="0" presId="urn:microsoft.com/office/officeart/2005/8/layout/hierarchy2"/>
    <dgm:cxn modelId="{5BE18B7E-F03B-46F5-84A2-50A22D355C92}" type="presOf" srcId="{7067C2BE-FB94-4DCC-8335-69D5408FEA05}" destId="{C0A34D45-8942-4FD9-B434-7C71C1AD08F4}" srcOrd="0" destOrd="0" presId="urn:microsoft.com/office/officeart/2005/8/layout/hierarchy2"/>
    <dgm:cxn modelId="{5EE6F02D-6AAB-4352-AF71-FA1E35D4344C}" srcId="{7067C2BE-FB94-4DCC-8335-69D5408FEA05}" destId="{0631BC5F-C981-49F4-AA0B-9D94488F9CDA}" srcOrd="0" destOrd="0" parTransId="{2504CEB1-433C-49AB-99F4-639C025D31AF}" sibTransId="{A7CEFE58-8BE9-44CC-978F-0142289B91F8}"/>
    <dgm:cxn modelId="{856E46D3-CAE0-427B-836A-4F78139F8199}" type="presOf" srcId="{0631BC5F-C981-49F4-AA0B-9D94488F9CDA}" destId="{E5DF1454-CAA3-4A4A-A92C-1967ABC62EE3}" srcOrd="0" destOrd="0" presId="urn:microsoft.com/office/officeart/2005/8/layout/hierarchy2"/>
    <dgm:cxn modelId="{782D95E8-F4C0-435C-9CA1-5CD6C2C76B09}" type="presOf" srcId="{1541F44D-2958-4468-A4AE-A464FA66718B}" destId="{4B925C6F-018E-4C44-B6FF-55341E9517F4}" srcOrd="0" destOrd="0" presId="urn:microsoft.com/office/officeart/2005/8/layout/hierarchy2"/>
    <dgm:cxn modelId="{CC5A3FFA-F4B5-400F-8025-97256AFCCC91}" type="presOf" srcId="{334E1409-582A-4B62-9E4C-5551C401AD47}" destId="{B6E491CC-8BB7-4850-AA5D-0E64F4139968}" srcOrd="0" destOrd="0" presId="urn:microsoft.com/office/officeart/2005/8/layout/hierarchy2"/>
    <dgm:cxn modelId="{CEB4ED8A-C5F3-4D91-BB9B-1644116AC987}" srcId="{FEC61BB6-5E3A-401E-9ABC-F0B1F5795269}" destId="{36FF1D1C-8D80-44B9-BC85-A6BC50375D52}" srcOrd="0" destOrd="0" parTransId="{334E1409-582A-4B62-9E4C-5551C401AD47}" sibTransId="{B0EC3386-3259-46E0-83DB-81ED53D346FB}"/>
    <dgm:cxn modelId="{2D8935D0-B9D1-4278-B447-A6E1EF43A8CA}" type="presOf" srcId="{80BB0014-A926-4516-BE34-699446DF672D}" destId="{9C379A66-4478-4E2F-8F55-8331C2CC385D}" srcOrd="1" destOrd="0" presId="urn:microsoft.com/office/officeart/2005/8/layout/hierarchy2"/>
    <dgm:cxn modelId="{4D0AA6EE-6238-43F8-AE38-630B1894221A}" srcId="{0631BC5F-C981-49F4-AA0B-9D94488F9CDA}" destId="{1541F44D-2958-4468-A4AE-A464FA66718B}" srcOrd="1" destOrd="0" parTransId="{1F85B442-7A08-4E71-B017-4213F551C8DC}" sibTransId="{1BF4B367-8686-443A-A24C-1B88805C1DD4}"/>
    <dgm:cxn modelId="{46DE8CA5-3B9B-4007-83EE-479ABE932B21}" type="presOf" srcId="{1F85B442-7A08-4E71-B017-4213F551C8DC}" destId="{64AD5DB4-2CE9-4879-A925-0354A66120E3}" srcOrd="1" destOrd="0" presId="urn:microsoft.com/office/officeart/2005/8/layout/hierarchy2"/>
    <dgm:cxn modelId="{77FAE6D4-2E6E-46E4-8762-0C256171AC0D}" type="presParOf" srcId="{C0A34D45-8942-4FD9-B434-7C71C1AD08F4}" destId="{29651B4C-A67A-49AA-AB65-59F2806CE68D}" srcOrd="0" destOrd="0" presId="urn:microsoft.com/office/officeart/2005/8/layout/hierarchy2"/>
    <dgm:cxn modelId="{B9884CDC-FF4B-44E8-AA67-26B67F3905CE}" type="presParOf" srcId="{29651B4C-A67A-49AA-AB65-59F2806CE68D}" destId="{E5DF1454-CAA3-4A4A-A92C-1967ABC62EE3}" srcOrd="0" destOrd="0" presId="urn:microsoft.com/office/officeart/2005/8/layout/hierarchy2"/>
    <dgm:cxn modelId="{5739B161-760A-4399-AF72-0B3EAB5A3E0C}" type="presParOf" srcId="{29651B4C-A67A-49AA-AB65-59F2806CE68D}" destId="{0E91837D-E778-4CF3-ABB0-9DA3581FF08B}" srcOrd="1" destOrd="0" presId="urn:microsoft.com/office/officeart/2005/8/layout/hierarchy2"/>
    <dgm:cxn modelId="{D14B6583-DB12-48C0-8E29-17AE7F7AD850}" type="presParOf" srcId="{0E91837D-E778-4CF3-ABB0-9DA3581FF08B}" destId="{876BC624-F906-4934-B58C-04F85B47DE6D}" srcOrd="0" destOrd="0" presId="urn:microsoft.com/office/officeart/2005/8/layout/hierarchy2"/>
    <dgm:cxn modelId="{2485A594-32A2-4DA1-8DBF-8896E684AAC6}" type="presParOf" srcId="{876BC624-F906-4934-B58C-04F85B47DE6D}" destId="{9C379A66-4478-4E2F-8F55-8331C2CC385D}" srcOrd="0" destOrd="0" presId="urn:microsoft.com/office/officeart/2005/8/layout/hierarchy2"/>
    <dgm:cxn modelId="{8E5F1000-14AB-4CAD-B935-489D480025B0}" type="presParOf" srcId="{0E91837D-E778-4CF3-ABB0-9DA3581FF08B}" destId="{C043A793-5F2F-4D67-B36E-EEBA8BD6F746}" srcOrd="1" destOrd="0" presId="urn:microsoft.com/office/officeart/2005/8/layout/hierarchy2"/>
    <dgm:cxn modelId="{E8982F75-1D30-4C6D-9B63-321E095C7014}" type="presParOf" srcId="{C043A793-5F2F-4D67-B36E-EEBA8BD6F746}" destId="{7006B6EE-DC0D-494F-A8FE-94578808364E}" srcOrd="0" destOrd="0" presId="urn:microsoft.com/office/officeart/2005/8/layout/hierarchy2"/>
    <dgm:cxn modelId="{9250310F-4DCA-4D67-8F67-8DE50413901B}" type="presParOf" srcId="{C043A793-5F2F-4D67-B36E-EEBA8BD6F746}" destId="{C8953ABF-7CAC-428F-9333-930FD09469B1}" srcOrd="1" destOrd="0" presId="urn:microsoft.com/office/officeart/2005/8/layout/hierarchy2"/>
    <dgm:cxn modelId="{E04F76CE-278B-41E2-BAD4-568C33D7E185}" type="presParOf" srcId="{C8953ABF-7CAC-428F-9333-930FD09469B1}" destId="{B6E491CC-8BB7-4850-AA5D-0E64F4139968}" srcOrd="0" destOrd="0" presId="urn:microsoft.com/office/officeart/2005/8/layout/hierarchy2"/>
    <dgm:cxn modelId="{C44D9792-EF06-467D-A191-8D8932F6CAF0}" type="presParOf" srcId="{B6E491CC-8BB7-4850-AA5D-0E64F4139968}" destId="{B5ECAF8B-5ED2-4BF4-AA75-53D8CC39BA87}" srcOrd="0" destOrd="0" presId="urn:microsoft.com/office/officeart/2005/8/layout/hierarchy2"/>
    <dgm:cxn modelId="{DDECEBD7-D8E5-4450-83B8-0177F0E6F5DE}" type="presParOf" srcId="{C8953ABF-7CAC-428F-9333-930FD09469B1}" destId="{689AA0CD-BD08-430C-B86A-FF30E5187E67}" srcOrd="1" destOrd="0" presId="urn:microsoft.com/office/officeart/2005/8/layout/hierarchy2"/>
    <dgm:cxn modelId="{3B80CE16-F4F6-4F43-B2A0-5798C738A18A}" type="presParOf" srcId="{689AA0CD-BD08-430C-B86A-FF30E5187E67}" destId="{CA925891-07CB-4AB5-BEF3-1DD7E6D2A628}" srcOrd="0" destOrd="0" presId="urn:microsoft.com/office/officeart/2005/8/layout/hierarchy2"/>
    <dgm:cxn modelId="{F4F33021-9B3D-4B95-B4DB-7644D9DE49A2}" type="presParOf" srcId="{689AA0CD-BD08-430C-B86A-FF30E5187E67}" destId="{A7094715-CF06-48F5-BEE1-A402BDD0531A}" srcOrd="1" destOrd="0" presId="urn:microsoft.com/office/officeart/2005/8/layout/hierarchy2"/>
    <dgm:cxn modelId="{CD29BEC1-9585-4D6E-BEB5-5BEF4081B1C1}" type="presParOf" srcId="{0E91837D-E778-4CF3-ABB0-9DA3581FF08B}" destId="{861D3105-863A-4C98-9FF0-F95651CFE1AA}" srcOrd="2" destOrd="0" presId="urn:microsoft.com/office/officeart/2005/8/layout/hierarchy2"/>
    <dgm:cxn modelId="{9195CDD9-F1AF-48EB-967E-BE98C05230CC}" type="presParOf" srcId="{861D3105-863A-4C98-9FF0-F95651CFE1AA}" destId="{64AD5DB4-2CE9-4879-A925-0354A66120E3}" srcOrd="0" destOrd="0" presId="urn:microsoft.com/office/officeart/2005/8/layout/hierarchy2"/>
    <dgm:cxn modelId="{F86BAC40-A17B-495C-A923-91DB49AB4C01}" type="presParOf" srcId="{0E91837D-E778-4CF3-ABB0-9DA3581FF08B}" destId="{67F2AF84-2087-4B31-B9A2-8C0C6EABA1B3}" srcOrd="3" destOrd="0" presId="urn:microsoft.com/office/officeart/2005/8/layout/hierarchy2"/>
    <dgm:cxn modelId="{565C14CC-18A2-49AA-87FC-7D107445F727}" type="presParOf" srcId="{67F2AF84-2087-4B31-B9A2-8C0C6EABA1B3}" destId="{4B925C6F-018E-4C44-B6FF-55341E9517F4}" srcOrd="0" destOrd="0" presId="urn:microsoft.com/office/officeart/2005/8/layout/hierarchy2"/>
    <dgm:cxn modelId="{4286C075-91A3-4017-ACC0-9DD25C96A740}" type="presParOf" srcId="{67F2AF84-2087-4B31-B9A2-8C0C6EABA1B3}" destId="{4117327B-F62A-4EF4-BC49-413329DCE92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FADD17-27E2-46EF-9368-823DDB50875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155BA66-D32F-4AA4-8C04-FE066B9363BF}">
      <dgm:prSet phldrT="[텍스트]"/>
      <dgm:spPr/>
      <dgm:t>
        <a:bodyPr/>
        <a:lstStyle/>
        <a:p>
          <a:pPr latinLnBrk="1"/>
          <a:r>
            <a:rPr lang="ko-KR" altLang="en-US" dirty="0" smtClean="0"/>
            <a:t>기존자료</a:t>
          </a:r>
          <a:endParaRPr lang="ko-KR" altLang="en-US" dirty="0"/>
        </a:p>
      </dgm:t>
    </dgm:pt>
    <dgm:pt modelId="{444753F0-145C-4F67-99BD-D977093AB35E}" type="parTrans" cxnId="{F9932976-89DF-4213-916F-5A67987E8306}">
      <dgm:prSet/>
      <dgm:spPr/>
      <dgm:t>
        <a:bodyPr/>
        <a:lstStyle/>
        <a:p>
          <a:pPr latinLnBrk="1"/>
          <a:endParaRPr lang="ko-KR" altLang="en-US"/>
        </a:p>
      </dgm:t>
    </dgm:pt>
    <dgm:pt modelId="{CD25B9FE-3AF6-4E2D-AEC1-0244D18AE6B7}" type="sibTrans" cxnId="{F9932976-89DF-4213-916F-5A67987E8306}">
      <dgm:prSet/>
      <dgm:spPr/>
      <dgm:t>
        <a:bodyPr/>
        <a:lstStyle/>
        <a:p>
          <a:pPr latinLnBrk="1"/>
          <a:endParaRPr lang="ko-KR" altLang="en-US"/>
        </a:p>
      </dgm:t>
    </dgm:pt>
    <dgm:pt modelId="{F6501F2E-B3DD-469B-8A85-E0A6D048718B}">
      <dgm:prSet phldrT="[텍스트]"/>
      <dgm:spPr/>
      <dgm:t>
        <a:bodyPr/>
        <a:lstStyle/>
        <a:p>
          <a:pPr latinLnBrk="1"/>
          <a:r>
            <a:rPr lang="ko-KR" altLang="en-US" dirty="0" smtClean="0"/>
            <a:t>추리선</a:t>
          </a:r>
          <a:endParaRPr lang="ko-KR" altLang="en-US" dirty="0"/>
        </a:p>
      </dgm:t>
    </dgm:pt>
    <dgm:pt modelId="{1D068ACB-98C2-4967-A0C7-BE42822F54AC}" type="parTrans" cxnId="{EBD7F940-77AC-4DDE-AE52-8A6BEB8B9A5B}">
      <dgm:prSet/>
      <dgm:spPr/>
      <dgm:t>
        <a:bodyPr/>
        <a:lstStyle/>
        <a:p>
          <a:pPr latinLnBrk="1"/>
          <a:endParaRPr lang="ko-KR" altLang="en-US"/>
        </a:p>
      </dgm:t>
    </dgm:pt>
    <dgm:pt modelId="{6BD4C85D-F4C7-46C9-8A58-C8B037077BF7}" type="sibTrans" cxnId="{EBD7F940-77AC-4DDE-AE52-8A6BEB8B9A5B}">
      <dgm:prSet/>
      <dgm:spPr/>
      <dgm:t>
        <a:bodyPr/>
        <a:lstStyle/>
        <a:p>
          <a:pPr latinLnBrk="1"/>
          <a:endParaRPr lang="ko-KR" altLang="en-US"/>
        </a:p>
      </dgm:t>
    </dgm:pt>
    <dgm:pt modelId="{16CC5B3A-1072-4E24-8D92-B135061A9928}">
      <dgm:prSet phldrT="[텍스트]"/>
      <dgm:spPr/>
      <dgm:t>
        <a:bodyPr/>
        <a:lstStyle/>
        <a:p>
          <a:pPr latinLnBrk="1"/>
          <a:r>
            <a:rPr lang="ko-KR" altLang="en-US" dirty="0" smtClean="0"/>
            <a:t>또 다른 </a:t>
          </a:r>
          <a:r>
            <a:rPr lang="ko-KR" altLang="en-US" dirty="0" err="1" smtClean="0"/>
            <a:t>자료얻음</a:t>
          </a:r>
          <a:endParaRPr lang="ko-KR" altLang="en-US" dirty="0"/>
        </a:p>
      </dgm:t>
    </dgm:pt>
    <dgm:pt modelId="{81AF9230-AE66-4AE4-828C-53B50DEBE786}" type="parTrans" cxnId="{498E66AD-ECA7-42C9-8355-76DBA093FB7E}">
      <dgm:prSet/>
      <dgm:spPr/>
      <dgm:t>
        <a:bodyPr/>
        <a:lstStyle/>
        <a:p>
          <a:pPr latinLnBrk="1"/>
          <a:endParaRPr lang="ko-KR" altLang="en-US"/>
        </a:p>
      </dgm:t>
    </dgm:pt>
    <dgm:pt modelId="{B12A37B3-6246-454C-9B1A-40AF200BC300}" type="sibTrans" cxnId="{498E66AD-ECA7-42C9-8355-76DBA093FB7E}">
      <dgm:prSet/>
      <dgm:spPr/>
      <dgm:t>
        <a:bodyPr/>
        <a:lstStyle/>
        <a:p>
          <a:pPr latinLnBrk="1"/>
          <a:endParaRPr lang="ko-KR" altLang="en-US"/>
        </a:p>
      </dgm:t>
    </dgm:pt>
    <dgm:pt modelId="{2549BC82-7699-4290-AD5C-20E98A1153F6}" type="pres">
      <dgm:prSet presAssocID="{30FADD17-27E2-46EF-9368-823DDB508752}" presName="Name0" presStyleCnt="0">
        <dgm:presLayoutVars>
          <dgm:dir/>
          <dgm:resizeHandles val="exact"/>
        </dgm:presLayoutVars>
      </dgm:prSet>
      <dgm:spPr/>
    </dgm:pt>
    <dgm:pt modelId="{CD483AC5-9A62-4C94-9F9D-19D95360B5C7}" type="pres">
      <dgm:prSet presAssocID="{8155BA66-D32F-4AA4-8C04-FE066B9363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FA3B054-E50F-4D03-BB75-03E127643146}" type="pres">
      <dgm:prSet presAssocID="{CD25B9FE-3AF6-4E2D-AEC1-0244D18AE6B7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282A2E2A-AB97-42A0-ABA3-2E84CB808F93}" type="pres">
      <dgm:prSet presAssocID="{CD25B9FE-3AF6-4E2D-AEC1-0244D18AE6B7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701E070F-4AC8-419B-BDCB-14772508E3D5}" type="pres">
      <dgm:prSet presAssocID="{F6501F2E-B3DD-469B-8A85-E0A6D048718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328872-BB66-4374-91B6-4A193B4328E1}" type="pres">
      <dgm:prSet presAssocID="{6BD4C85D-F4C7-46C9-8A58-C8B037077BF7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EB39CC23-8B84-4257-949F-E819ACB85451}" type="pres">
      <dgm:prSet presAssocID="{6BD4C85D-F4C7-46C9-8A58-C8B037077BF7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62B141AD-7016-4790-A6A6-6DEA4EBFDD71}" type="pres">
      <dgm:prSet presAssocID="{16CC5B3A-1072-4E24-8D92-B135061A992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A6300CE-F170-4BF0-AC52-A7BD9270D78E}" type="presOf" srcId="{6BD4C85D-F4C7-46C9-8A58-C8B037077BF7}" destId="{EF328872-BB66-4374-91B6-4A193B4328E1}" srcOrd="0" destOrd="0" presId="urn:microsoft.com/office/officeart/2005/8/layout/process1"/>
    <dgm:cxn modelId="{498E66AD-ECA7-42C9-8355-76DBA093FB7E}" srcId="{30FADD17-27E2-46EF-9368-823DDB508752}" destId="{16CC5B3A-1072-4E24-8D92-B135061A9928}" srcOrd="2" destOrd="0" parTransId="{81AF9230-AE66-4AE4-828C-53B50DEBE786}" sibTransId="{B12A37B3-6246-454C-9B1A-40AF200BC300}"/>
    <dgm:cxn modelId="{CF8E92DC-AD1E-47F9-82E5-8BB2394AE3E8}" type="presOf" srcId="{16CC5B3A-1072-4E24-8D92-B135061A9928}" destId="{62B141AD-7016-4790-A6A6-6DEA4EBFDD71}" srcOrd="0" destOrd="0" presId="urn:microsoft.com/office/officeart/2005/8/layout/process1"/>
    <dgm:cxn modelId="{B1C76D4C-2AEE-4F97-BFF4-EA0FFAC7CD0A}" type="presOf" srcId="{8155BA66-D32F-4AA4-8C04-FE066B9363BF}" destId="{CD483AC5-9A62-4C94-9F9D-19D95360B5C7}" srcOrd="0" destOrd="0" presId="urn:microsoft.com/office/officeart/2005/8/layout/process1"/>
    <dgm:cxn modelId="{EBD7F940-77AC-4DDE-AE52-8A6BEB8B9A5B}" srcId="{30FADD17-27E2-46EF-9368-823DDB508752}" destId="{F6501F2E-B3DD-469B-8A85-E0A6D048718B}" srcOrd="1" destOrd="0" parTransId="{1D068ACB-98C2-4967-A0C7-BE42822F54AC}" sibTransId="{6BD4C85D-F4C7-46C9-8A58-C8B037077BF7}"/>
    <dgm:cxn modelId="{896B736A-A5C2-4D9E-BC45-113758878107}" type="presOf" srcId="{30FADD17-27E2-46EF-9368-823DDB508752}" destId="{2549BC82-7699-4290-AD5C-20E98A1153F6}" srcOrd="0" destOrd="0" presId="urn:microsoft.com/office/officeart/2005/8/layout/process1"/>
    <dgm:cxn modelId="{F9932976-89DF-4213-916F-5A67987E8306}" srcId="{30FADD17-27E2-46EF-9368-823DDB508752}" destId="{8155BA66-D32F-4AA4-8C04-FE066B9363BF}" srcOrd="0" destOrd="0" parTransId="{444753F0-145C-4F67-99BD-D977093AB35E}" sibTransId="{CD25B9FE-3AF6-4E2D-AEC1-0244D18AE6B7}"/>
    <dgm:cxn modelId="{8A26B1D7-2679-4BFE-B7F0-4D5609AFD4F7}" type="presOf" srcId="{F6501F2E-B3DD-469B-8A85-E0A6D048718B}" destId="{701E070F-4AC8-419B-BDCB-14772508E3D5}" srcOrd="0" destOrd="0" presId="urn:microsoft.com/office/officeart/2005/8/layout/process1"/>
    <dgm:cxn modelId="{9AAAE774-9B79-4B31-89D0-31A1A896B605}" type="presOf" srcId="{CD25B9FE-3AF6-4E2D-AEC1-0244D18AE6B7}" destId="{282A2E2A-AB97-42A0-ABA3-2E84CB808F93}" srcOrd="1" destOrd="0" presId="urn:microsoft.com/office/officeart/2005/8/layout/process1"/>
    <dgm:cxn modelId="{EAD4EB92-07FA-4C22-B06D-82B9F7B65D16}" type="presOf" srcId="{CD25B9FE-3AF6-4E2D-AEC1-0244D18AE6B7}" destId="{1FA3B054-E50F-4D03-BB75-03E127643146}" srcOrd="0" destOrd="0" presId="urn:microsoft.com/office/officeart/2005/8/layout/process1"/>
    <dgm:cxn modelId="{5784A553-A4E7-4844-B291-841DD3C992EE}" type="presOf" srcId="{6BD4C85D-F4C7-46C9-8A58-C8B037077BF7}" destId="{EB39CC23-8B84-4257-949F-E819ACB85451}" srcOrd="1" destOrd="0" presId="urn:microsoft.com/office/officeart/2005/8/layout/process1"/>
    <dgm:cxn modelId="{C9E7D412-31D4-4991-BA5E-0F8FAB231237}" type="presParOf" srcId="{2549BC82-7699-4290-AD5C-20E98A1153F6}" destId="{CD483AC5-9A62-4C94-9F9D-19D95360B5C7}" srcOrd="0" destOrd="0" presId="urn:microsoft.com/office/officeart/2005/8/layout/process1"/>
    <dgm:cxn modelId="{24501A90-3A95-43EF-8C8B-AB5211E65F08}" type="presParOf" srcId="{2549BC82-7699-4290-AD5C-20E98A1153F6}" destId="{1FA3B054-E50F-4D03-BB75-03E127643146}" srcOrd="1" destOrd="0" presId="urn:microsoft.com/office/officeart/2005/8/layout/process1"/>
    <dgm:cxn modelId="{B7E50DC0-2992-4A83-983C-42E4DB9835EA}" type="presParOf" srcId="{1FA3B054-E50F-4D03-BB75-03E127643146}" destId="{282A2E2A-AB97-42A0-ABA3-2E84CB808F93}" srcOrd="0" destOrd="0" presId="urn:microsoft.com/office/officeart/2005/8/layout/process1"/>
    <dgm:cxn modelId="{413FD232-5ED7-4436-83E4-9DD4695B73BD}" type="presParOf" srcId="{2549BC82-7699-4290-AD5C-20E98A1153F6}" destId="{701E070F-4AC8-419B-BDCB-14772508E3D5}" srcOrd="2" destOrd="0" presId="urn:microsoft.com/office/officeart/2005/8/layout/process1"/>
    <dgm:cxn modelId="{3CD91358-DC6C-4B21-BFD4-63B9B9F199AB}" type="presParOf" srcId="{2549BC82-7699-4290-AD5C-20E98A1153F6}" destId="{EF328872-BB66-4374-91B6-4A193B4328E1}" srcOrd="3" destOrd="0" presId="urn:microsoft.com/office/officeart/2005/8/layout/process1"/>
    <dgm:cxn modelId="{2F9233BB-5EA2-4181-930F-267535A1F608}" type="presParOf" srcId="{EF328872-BB66-4374-91B6-4A193B4328E1}" destId="{EB39CC23-8B84-4257-949F-E819ACB85451}" srcOrd="0" destOrd="0" presId="urn:microsoft.com/office/officeart/2005/8/layout/process1"/>
    <dgm:cxn modelId="{B296B64B-C169-4EA5-BEC6-CB5FA0533F7A}" type="presParOf" srcId="{2549BC82-7699-4290-AD5C-20E98A1153F6}" destId="{62B141AD-7016-4790-A6A6-6DEA4EBFDD7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C6F6DB-49B5-450B-BD83-B844B227A0E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00FA97F-512E-41F0-9BD3-309D5FBB5A30}">
      <dgm:prSet phldrT="[텍스트]"/>
      <dgm:spPr/>
      <dgm:t>
        <a:bodyPr/>
        <a:lstStyle/>
        <a:p>
          <a:pPr latinLnBrk="1"/>
          <a:r>
            <a:rPr lang="ko-KR" altLang="en-US" dirty="0" smtClean="0"/>
            <a:t>살인사건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smtClean="0"/>
            <a:t>범행수법잔인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FB0FB62A-FC94-4A99-9CCE-16F4C2E316CB}" type="parTrans" cxnId="{744A4552-F293-4ED4-8FB5-639277A6AB33}">
      <dgm:prSet/>
      <dgm:spPr/>
      <dgm:t>
        <a:bodyPr/>
        <a:lstStyle/>
        <a:p>
          <a:pPr latinLnBrk="1"/>
          <a:endParaRPr lang="ko-KR" altLang="en-US"/>
        </a:p>
      </dgm:t>
    </dgm:pt>
    <dgm:pt modelId="{82D0104A-8E23-481A-B715-3DCA56B34C03}" type="sibTrans" cxnId="{744A4552-F293-4ED4-8FB5-639277A6AB33}">
      <dgm:prSet/>
      <dgm:spPr/>
      <dgm:t>
        <a:bodyPr/>
        <a:lstStyle/>
        <a:p>
          <a:pPr latinLnBrk="1"/>
          <a:endParaRPr lang="ko-KR" altLang="en-US"/>
        </a:p>
      </dgm:t>
    </dgm:pt>
    <dgm:pt modelId="{FC9DC493-A677-48B0-9234-87F550588E45}">
      <dgm:prSet phldrT="[텍스트]"/>
      <dgm:spPr/>
      <dgm:t>
        <a:bodyPr/>
        <a:lstStyle/>
        <a:p>
          <a:pPr latinLnBrk="1"/>
          <a:r>
            <a:rPr lang="ko-KR" altLang="en-US" dirty="0" smtClean="0"/>
            <a:t>면식범 수사</a:t>
          </a:r>
          <a:endParaRPr lang="ko-KR" altLang="en-US" dirty="0"/>
        </a:p>
      </dgm:t>
    </dgm:pt>
    <dgm:pt modelId="{AE0D2937-702D-4393-9ECB-58FF77FAE5CD}" type="parTrans" cxnId="{2A82C6D4-66CF-4936-8266-6BB241E4A7DC}">
      <dgm:prSet/>
      <dgm:spPr/>
      <dgm:t>
        <a:bodyPr/>
        <a:lstStyle/>
        <a:p>
          <a:pPr latinLnBrk="1"/>
          <a:endParaRPr lang="ko-KR" altLang="en-US"/>
        </a:p>
      </dgm:t>
    </dgm:pt>
    <dgm:pt modelId="{B4375EA4-E085-4C23-80CC-8DD2591B109E}" type="sibTrans" cxnId="{2A82C6D4-66CF-4936-8266-6BB241E4A7DC}">
      <dgm:prSet/>
      <dgm:spPr/>
      <dgm:t>
        <a:bodyPr/>
        <a:lstStyle/>
        <a:p>
          <a:pPr latinLnBrk="1"/>
          <a:endParaRPr lang="ko-KR" altLang="en-US"/>
        </a:p>
      </dgm:t>
    </dgm:pt>
    <dgm:pt modelId="{0AFB14B8-CAC5-4B7F-9F6A-E39EF054A5C3}">
      <dgm:prSet phldrT="[텍스트]"/>
      <dgm:spPr/>
      <dgm:t>
        <a:bodyPr/>
        <a:lstStyle/>
        <a:p>
          <a:pPr latinLnBrk="1"/>
          <a:r>
            <a:rPr lang="ko-KR" altLang="en-US" dirty="0" smtClean="0"/>
            <a:t>진범확인</a:t>
          </a:r>
          <a:endParaRPr lang="ko-KR" altLang="en-US" dirty="0"/>
        </a:p>
      </dgm:t>
    </dgm:pt>
    <dgm:pt modelId="{31F601F9-1110-4FE9-A5A7-41A62A4155D4}" type="parTrans" cxnId="{519662CA-E627-4A1C-B023-156A8298A234}">
      <dgm:prSet/>
      <dgm:spPr/>
      <dgm:t>
        <a:bodyPr/>
        <a:lstStyle/>
        <a:p>
          <a:pPr latinLnBrk="1"/>
          <a:endParaRPr lang="ko-KR" altLang="en-US"/>
        </a:p>
      </dgm:t>
    </dgm:pt>
    <dgm:pt modelId="{98219CB5-035C-4BAD-8B09-590A9207494B}" type="sibTrans" cxnId="{519662CA-E627-4A1C-B023-156A8298A234}">
      <dgm:prSet/>
      <dgm:spPr/>
      <dgm:t>
        <a:bodyPr/>
        <a:lstStyle/>
        <a:p>
          <a:pPr latinLnBrk="1"/>
          <a:endParaRPr lang="ko-KR" altLang="en-US"/>
        </a:p>
      </dgm:t>
    </dgm:pt>
    <dgm:pt modelId="{D1EB37EB-AF3D-4D12-9A37-0556300E8610}" type="pres">
      <dgm:prSet presAssocID="{DEC6F6DB-49B5-450B-BD83-B844B227A0E0}" presName="Name0" presStyleCnt="0">
        <dgm:presLayoutVars>
          <dgm:dir/>
          <dgm:resizeHandles val="exact"/>
        </dgm:presLayoutVars>
      </dgm:prSet>
      <dgm:spPr/>
    </dgm:pt>
    <dgm:pt modelId="{CBFE8821-A78A-4D50-BE44-3E445DB999AF}" type="pres">
      <dgm:prSet presAssocID="{D00FA97F-512E-41F0-9BD3-309D5FBB5A3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03915C-3390-472A-A736-52A8E7E0BC7B}" type="pres">
      <dgm:prSet presAssocID="{82D0104A-8E23-481A-B715-3DCA56B34C03}" presName="sibTrans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CA417797-4C1E-4C49-84AE-FD86CC49C2DC}" type="pres">
      <dgm:prSet presAssocID="{82D0104A-8E23-481A-B715-3DCA56B34C03}" presName="connectorText" presStyleLbl="sibTrans2D1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56E0E1D2-8A45-465F-963E-5D1C3DE2DDAE}" type="pres">
      <dgm:prSet presAssocID="{FC9DC493-A677-48B0-9234-87F550588E4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9DB0CE-4056-4739-8442-417816F7E77D}" type="pres">
      <dgm:prSet presAssocID="{B4375EA4-E085-4C23-80CC-8DD2591B109E}" presName="sibTrans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349247D2-5FB0-40DC-B68B-1F0314B4C53C}" type="pres">
      <dgm:prSet presAssocID="{B4375EA4-E085-4C23-80CC-8DD2591B109E}" presName="connectorText" presStyleLbl="sibTrans2D1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F619E48C-6B09-409C-A3ED-4884E85FD5F8}" type="pres">
      <dgm:prSet presAssocID="{0AFB14B8-CAC5-4B7F-9F6A-E39EF054A5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2DBEDD2E-9A1A-44AD-8DE6-DE57052E9BE8}" type="presOf" srcId="{82D0104A-8E23-481A-B715-3DCA56B34C03}" destId="{CA417797-4C1E-4C49-84AE-FD86CC49C2DC}" srcOrd="1" destOrd="0" presId="urn:microsoft.com/office/officeart/2005/8/layout/process1"/>
    <dgm:cxn modelId="{A7E365D2-BA96-4225-9F0A-E6A335974A6C}" type="presOf" srcId="{DEC6F6DB-49B5-450B-BD83-B844B227A0E0}" destId="{D1EB37EB-AF3D-4D12-9A37-0556300E8610}" srcOrd="0" destOrd="0" presId="urn:microsoft.com/office/officeart/2005/8/layout/process1"/>
    <dgm:cxn modelId="{ED927B6E-79EF-4994-85E6-07E89F39610D}" type="presOf" srcId="{FC9DC493-A677-48B0-9234-87F550588E45}" destId="{56E0E1D2-8A45-465F-963E-5D1C3DE2DDAE}" srcOrd="0" destOrd="0" presId="urn:microsoft.com/office/officeart/2005/8/layout/process1"/>
    <dgm:cxn modelId="{0B5BF14B-909A-47FD-A46E-FE258522588B}" type="presOf" srcId="{B4375EA4-E085-4C23-80CC-8DD2591B109E}" destId="{769DB0CE-4056-4739-8442-417816F7E77D}" srcOrd="0" destOrd="0" presId="urn:microsoft.com/office/officeart/2005/8/layout/process1"/>
    <dgm:cxn modelId="{2A82C6D4-66CF-4936-8266-6BB241E4A7DC}" srcId="{DEC6F6DB-49B5-450B-BD83-B844B227A0E0}" destId="{FC9DC493-A677-48B0-9234-87F550588E45}" srcOrd="1" destOrd="0" parTransId="{AE0D2937-702D-4393-9ECB-58FF77FAE5CD}" sibTransId="{B4375EA4-E085-4C23-80CC-8DD2591B109E}"/>
    <dgm:cxn modelId="{6B5320D1-FFD9-45B1-A050-0D1334B37127}" type="presOf" srcId="{D00FA97F-512E-41F0-9BD3-309D5FBB5A30}" destId="{CBFE8821-A78A-4D50-BE44-3E445DB999AF}" srcOrd="0" destOrd="0" presId="urn:microsoft.com/office/officeart/2005/8/layout/process1"/>
    <dgm:cxn modelId="{519662CA-E627-4A1C-B023-156A8298A234}" srcId="{DEC6F6DB-49B5-450B-BD83-B844B227A0E0}" destId="{0AFB14B8-CAC5-4B7F-9F6A-E39EF054A5C3}" srcOrd="2" destOrd="0" parTransId="{31F601F9-1110-4FE9-A5A7-41A62A4155D4}" sibTransId="{98219CB5-035C-4BAD-8B09-590A9207494B}"/>
    <dgm:cxn modelId="{E6E08F19-1495-4333-85A6-846EB5D08D92}" type="presOf" srcId="{82D0104A-8E23-481A-B715-3DCA56B34C03}" destId="{9003915C-3390-472A-A736-52A8E7E0BC7B}" srcOrd="0" destOrd="0" presId="urn:microsoft.com/office/officeart/2005/8/layout/process1"/>
    <dgm:cxn modelId="{FE01D05A-3E41-45E2-BB6B-A039C76A80D9}" type="presOf" srcId="{0AFB14B8-CAC5-4B7F-9F6A-E39EF054A5C3}" destId="{F619E48C-6B09-409C-A3ED-4884E85FD5F8}" srcOrd="0" destOrd="0" presId="urn:microsoft.com/office/officeart/2005/8/layout/process1"/>
    <dgm:cxn modelId="{744A4552-F293-4ED4-8FB5-639277A6AB33}" srcId="{DEC6F6DB-49B5-450B-BD83-B844B227A0E0}" destId="{D00FA97F-512E-41F0-9BD3-309D5FBB5A30}" srcOrd="0" destOrd="0" parTransId="{FB0FB62A-FC94-4A99-9CCE-16F4C2E316CB}" sibTransId="{82D0104A-8E23-481A-B715-3DCA56B34C03}"/>
    <dgm:cxn modelId="{0E5D6B77-1BB0-49E9-8ACD-EB645F5235FD}" type="presOf" srcId="{B4375EA4-E085-4C23-80CC-8DD2591B109E}" destId="{349247D2-5FB0-40DC-B68B-1F0314B4C53C}" srcOrd="1" destOrd="0" presId="urn:microsoft.com/office/officeart/2005/8/layout/process1"/>
    <dgm:cxn modelId="{C4A116A3-EFD1-46DE-B5C7-F0B1EDE34C23}" type="presParOf" srcId="{D1EB37EB-AF3D-4D12-9A37-0556300E8610}" destId="{CBFE8821-A78A-4D50-BE44-3E445DB999AF}" srcOrd="0" destOrd="0" presId="urn:microsoft.com/office/officeart/2005/8/layout/process1"/>
    <dgm:cxn modelId="{6CE8D5F2-6082-442A-8823-3DE79CF66C12}" type="presParOf" srcId="{D1EB37EB-AF3D-4D12-9A37-0556300E8610}" destId="{9003915C-3390-472A-A736-52A8E7E0BC7B}" srcOrd="1" destOrd="0" presId="urn:microsoft.com/office/officeart/2005/8/layout/process1"/>
    <dgm:cxn modelId="{C6B5041A-1193-42D6-93B3-8BFED96EE38A}" type="presParOf" srcId="{9003915C-3390-472A-A736-52A8E7E0BC7B}" destId="{CA417797-4C1E-4C49-84AE-FD86CC49C2DC}" srcOrd="0" destOrd="0" presId="urn:microsoft.com/office/officeart/2005/8/layout/process1"/>
    <dgm:cxn modelId="{40AF65B8-70B9-42A0-8541-6CAEF54E9E82}" type="presParOf" srcId="{D1EB37EB-AF3D-4D12-9A37-0556300E8610}" destId="{56E0E1D2-8A45-465F-963E-5D1C3DE2DDAE}" srcOrd="2" destOrd="0" presId="urn:microsoft.com/office/officeart/2005/8/layout/process1"/>
    <dgm:cxn modelId="{C2006C55-D572-4C24-AF2C-630F2B839DE6}" type="presParOf" srcId="{D1EB37EB-AF3D-4D12-9A37-0556300E8610}" destId="{769DB0CE-4056-4739-8442-417816F7E77D}" srcOrd="3" destOrd="0" presId="urn:microsoft.com/office/officeart/2005/8/layout/process1"/>
    <dgm:cxn modelId="{1D762995-D02F-4BBA-9A00-9E39024D470F}" type="presParOf" srcId="{769DB0CE-4056-4739-8442-417816F7E77D}" destId="{349247D2-5FB0-40DC-B68B-1F0314B4C53C}" srcOrd="0" destOrd="0" presId="urn:microsoft.com/office/officeart/2005/8/layout/process1"/>
    <dgm:cxn modelId="{4A4151F4-62B0-4E0F-AF96-23BC79332A52}" type="presParOf" srcId="{D1EB37EB-AF3D-4D12-9A37-0556300E8610}" destId="{F619E48C-6B09-409C-A3ED-4884E85FD5F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889162-51E7-442E-856C-C41E9C420F41}">
      <dsp:nvSpPr>
        <dsp:cNvPr id="0" name=""/>
        <dsp:cNvSpPr/>
      </dsp:nvSpPr>
      <dsp:spPr>
        <a:xfrm>
          <a:off x="1081385" y="2232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범죄</a:t>
          </a:r>
          <a:endParaRPr lang="ko-KR" altLang="en-US" sz="2000" kern="1200" dirty="0"/>
        </a:p>
      </dsp:txBody>
      <dsp:txXfrm>
        <a:off x="1081385" y="2232"/>
        <a:ext cx="1494829" cy="830460"/>
      </dsp:txXfrm>
    </dsp:sp>
    <dsp:sp modelId="{7F1A6D70-C642-4E89-A349-D714B3692CC1}">
      <dsp:nvSpPr>
        <dsp:cNvPr id="0" name=""/>
        <dsp:cNvSpPr/>
      </dsp:nvSpPr>
      <dsp:spPr>
        <a:xfrm rot="5400000">
          <a:off x="1673088" y="853454"/>
          <a:ext cx="311422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500" kern="1200"/>
        </a:p>
      </dsp:txBody>
      <dsp:txXfrm rot="5400000">
        <a:off x="1673088" y="853454"/>
        <a:ext cx="311422" cy="373707"/>
      </dsp:txXfrm>
    </dsp:sp>
    <dsp:sp modelId="{32A3C319-FBE9-4397-893F-BE8304889AB4}">
      <dsp:nvSpPr>
        <dsp:cNvPr id="0" name=""/>
        <dsp:cNvSpPr/>
      </dsp:nvSpPr>
      <dsp:spPr>
        <a:xfrm>
          <a:off x="1081385" y="1247923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인간의 행동</a:t>
          </a:r>
          <a:endParaRPr lang="ko-KR" altLang="en-US" sz="2000" kern="1200" dirty="0"/>
        </a:p>
      </dsp:txBody>
      <dsp:txXfrm>
        <a:off x="1081385" y="1247923"/>
        <a:ext cx="1494829" cy="830460"/>
      </dsp:txXfrm>
    </dsp:sp>
    <dsp:sp modelId="{C58264B4-F711-4921-A497-C3B64D4077D9}">
      <dsp:nvSpPr>
        <dsp:cNvPr id="0" name=""/>
        <dsp:cNvSpPr/>
      </dsp:nvSpPr>
      <dsp:spPr>
        <a:xfrm rot="16230794" flipH="1">
          <a:off x="1822284" y="2146757"/>
          <a:ext cx="22104" cy="4571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6230794" flipH="1">
        <a:off x="1822284" y="2146757"/>
        <a:ext cx="22104" cy="45719"/>
      </dsp:txXfrm>
    </dsp:sp>
    <dsp:sp modelId="{68A67CD2-6A78-4060-BE4F-4FC6638DEE42}">
      <dsp:nvSpPr>
        <dsp:cNvPr id="0" name=""/>
        <dsp:cNvSpPr/>
      </dsp:nvSpPr>
      <dsp:spPr>
        <a:xfrm>
          <a:off x="1090458" y="2260849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사회적 행동</a:t>
          </a:r>
          <a:endParaRPr lang="ko-KR" altLang="en-US" sz="2000" kern="1200" dirty="0"/>
        </a:p>
      </dsp:txBody>
      <dsp:txXfrm>
        <a:off x="1090458" y="2260849"/>
        <a:ext cx="1494829" cy="830460"/>
      </dsp:txXfrm>
    </dsp:sp>
    <dsp:sp modelId="{4949192F-372E-4BBE-AC81-3EFDCD5A4C9B}">
      <dsp:nvSpPr>
        <dsp:cNvPr id="0" name=""/>
        <dsp:cNvSpPr/>
      </dsp:nvSpPr>
      <dsp:spPr>
        <a:xfrm rot="5400000">
          <a:off x="1817890" y="3157273"/>
          <a:ext cx="39966" cy="4571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5400000">
        <a:off x="1817890" y="3157273"/>
        <a:ext cx="39966" cy="45719"/>
      </dsp:txXfrm>
    </dsp:sp>
    <dsp:sp modelId="{C1AA4397-0135-4B08-89D1-EA9B70ED79E0}">
      <dsp:nvSpPr>
        <dsp:cNvPr id="0" name=""/>
        <dsp:cNvSpPr/>
      </dsp:nvSpPr>
      <dsp:spPr>
        <a:xfrm>
          <a:off x="1090458" y="3268956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자연현상수반</a:t>
          </a:r>
          <a:endParaRPr lang="ko-KR" altLang="en-US" sz="2000" kern="1200" dirty="0"/>
        </a:p>
      </dsp:txBody>
      <dsp:txXfrm>
        <a:off x="1090458" y="3268956"/>
        <a:ext cx="1494829" cy="8304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CFA1E1-002B-433F-BD59-54E0337D9489}">
      <dsp:nvSpPr>
        <dsp:cNvPr id="0" name=""/>
        <dsp:cNvSpPr/>
      </dsp:nvSpPr>
      <dsp:spPr>
        <a:xfrm>
          <a:off x="1081385" y="2232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범죄흔적</a:t>
          </a:r>
          <a:r>
            <a:rPr lang="en-US" altLang="ko-KR" sz="1900" kern="1200" dirty="0" smtClean="0"/>
            <a:t>(</a:t>
          </a:r>
          <a:r>
            <a:rPr lang="ko-KR" altLang="en-US" sz="1900" kern="1200" dirty="0" err="1" smtClean="0"/>
            <a:t>범적</a:t>
          </a:r>
          <a:r>
            <a:rPr lang="en-US" altLang="ko-KR" sz="1900" kern="1200" dirty="0" smtClean="0"/>
            <a:t>)</a:t>
          </a:r>
          <a:endParaRPr lang="ko-KR" altLang="en-US" sz="1900" kern="1200" dirty="0"/>
        </a:p>
      </dsp:txBody>
      <dsp:txXfrm>
        <a:off x="1081385" y="2232"/>
        <a:ext cx="1494829" cy="830460"/>
      </dsp:txXfrm>
    </dsp:sp>
    <dsp:sp modelId="{F1DA78B4-FAA6-4F21-920F-FB405EE183C7}">
      <dsp:nvSpPr>
        <dsp:cNvPr id="0" name=""/>
        <dsp:cNvSpPr/>
      </dsp:nvSpPr>
      <dsp:spPr>
        <a:xfrm rot="16218770" flipH="1">
          <a:off x="1720536" y="843697"/>
          <a:ext cx="273674" cy="3737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300" kern="1200"/>
        </a:p>
      </dsp:txBody>
      <dsp:txXfrm rot="16218770" flipH="1">
        <a:off x="1720536" y="843697"/>
        <a:ext cx="273674" cy="373707"/>
      </dsp:txXfrm>
    </dsp:sp>
    <dsp:sp modelId="{BB025215-5FB9-4B5A-992B-53D32A8F12B4}">
      <dsp:nvSpPr>
        <dsp:cNvPr id="0" name=""/>
        <dsp:cNvSpPr/>
      </dsp:nvSpPr>
      <dsp:spPr>
        <a:xfrm>
          <a:off x="1093717" y="2260849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인간의 생물학적</a:t>
          </a:r>
          <a:r>
            <a:rPr lang="en-US" altLang="ko-KR" sz="1900" kern="1200" dirty="0" smtClean="0"/>
            <a:t>.</a:t>
          </a:r>
          <a:r>
            <a:rPr lang="ko-KR" altLang="en-US" sz="1900" kern="1200" dirty="0" smtClean="0"/>
            <a:t>심리적 징표</a:t>
          </a:r>
          <a:endParaRPr lang="ko-KR" altLang="en-US" sz="1900" kern="1200" dirty="0"/>
        </a:p>
      </dsp:txBody>
      <dsp:txXfrm>
        <a:off x="1093717" y="2260849"/>
        <a:ext cx="1494829" cy="830460"/>
      </dsp:txXfrm>
    </dsp:sp>
    <dsp:sp modelId="{5CA80C28-889A-4CEC-BD05-A33E7059D93A}">
      <dsp:nvSpPr>
        <dsp:cNvPr id="0" name=""/>
        <dsp:cNvSpPr/>
      </dsp:nvSpPr>
      <dsp:spPr>
        <a:xfrm rot="16200000" flipH="1" flipV="1">
          <a:off x="1821083" y="2149158"/>
          <a:ext cx="40096" cy="45719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6200000" flipH="1" flipV="1">
        <a:off x="1821083" y="2149158"/>
        <a:ext cx="40096" cy="45719"/>
      </dsp:txXfrm>
    </dsp:sp>
    <dsp:sp modelId="{27B7D5EE-F88F-4A4D-B4D8-ED0EAACCF515}">
      <dsp:nvSpPr>
        <dsp:cNvPr id="0" name=""/>
        <dsp:cNvSpPr/>
      </dsp:nvSpPr>
      <dsp:spPr>
        <a:xfrm>
          <a:off x="1093717" y="1252725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err="1" smtClean="0"/>
            <a:t>사회관게에</a:t>
          </a:r>
          <a:r>
            <a:rPr lang="ko-KR" altLang="en-US" sz="1900" kern="1200" dirty="0" smtClean="0"/>
            <a:t> 의한 범죄징표</a:t>
          </a:r>
          <a:endParaRPr lang="ko-KR" altLang="en-US" sz="1900" kern="1200" dirty="0"/>
        </a:p>
      </dsp:txBody>
      <dsp:txXfrm>
        <a:off x="1093717" y="1252725"/>
        <a:ext cx="1494829" cy="830460"/>
      </dsp:txXfrm>
    </dsp:sp>
    <dsp:sp modelId="{63B98EEA-A80D-4F5A-911C-2BD6BBA05A4B}">
      <dsp:nvSpPr>
        <dsp:cNvPr id="0" name=""/>
        <dsp:cNvSpPr/>
      </dsp:nvSpPr>
      <dsp:spPr>
        <a:xfrm rot="16200000" flipH="1">
          <a:off x="1820900" y="3366640"/>
          <a:ext cx="42083" cy="46212"/>
        </a:xfrm>
        <a:prstGeom prst="ellips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6200000" flipH="1">
        <a:off x="1820900" y="3366640"/>
        <a:ext cx="42083" cy="46212"/>
      </dsp:txXfrm>
    </dsp:sp>
    <dsp:sp modelId="{15E31672-5F55-4B7C-B25E-70104AD6EAC4}">
      <dsp:nvSpPr>
        <dsp:cNvPr id="0" name=""/>
        <dsp:cNvSpPr/>
      </dsp:nvSpPr>
      <dsp:spPr>
        <a:xfrm>
          <a:off x="1093717" y="3196948"/>
          <a:ext cx="1494829" cy="8304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자연현상에 의한 범죄징표</a:t>
          </a:r>
          <a:endParaRPr lang="ko-KR" altLang="en-US" sz="1900" kern="1200" dirty="0"/>
        </a:p>
      </dsp:txBody>
      <dsp:txXfrm>
        <a:off x="1093717" y="3196948"/>
        <a:ext cx="1494829" cy="8304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DF1454-CAA3-4A4A-A92C-1967ABC62EE3}">
      <dsp:nvSpPr>
        <dsp:cNvPr id="0" name=""/>
        <dsp:cNvSpPr/>
      </dsp:nvSpPr>
      <dsp:spPr>
        <a:xfrm>
          <a:off x="3728" y="715561"/>
          <a:ext cx="1602248" cy="801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/>
            <a:t>범죄징표</a:t>
          </a:r>
          <a:endParaRPr lang="ko-KR" altLang="en-US" sz="2000" kern="1200" dirty="0"/>
        </a:p>
      </dsp:txBody>
      <dsp:txXfrm>
        <a:off x="3728" y="715561"/>
        <a:ext cx="1602248" cy="801124"/>
      </dsp:txXfrm>
    </dsp:sp>
    <dsp:sp modelId="{876BC624-F906-4934-B58C-04F85B47DE6D}">
      <dsp:nvSpPr>
        <dsp:cNvPr id="0" name=""/>
        <dsp:cNvSpPr/>
      </dsp:nvSpPr>
      <dsp:spPr>
        <a:xfrm rot="19457599">
          <a:off x="1531791" y="853500"/>
          <a:ext cx="789269" cy="64599"/>
        </a:xfrm>
        <a:custGeom>
          <a:avLst/>
          <a:gdLst/>
          <a:ahLst/>
          <a:cxnLst/>
          <a:rect l="0" t="0" r="0" b="0"/>
          <a:pathLst>
            <a:path>
              <a:moveTo>
                <a:pt x="0" y="32299"/>
              </a:moveTo>
              <a:lnTo>
                <a:pt x="789269" y="32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19457599">
        <a:off x="1906694" y="866069"/>
        <a:ext cx="39463" cy="39463"/>
      </dsp:txXfrm>
    </dsp:sp>
    <dsp:sp modelId="{7006B6EE-DC0D-494F-A8FE-94578808364E}">
      <dsp:nvSpPr>
        <dsp:cNvPr id="0" name=""/>
        <dsp:cNvSpPr/>
      </dsp:nvSpPr>
      <dsp:spPr>
        <a:xfrm>
          <a:off x="2246875" y="254915"/>
          <a:ext cx="1602248" cy="801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외적현상</a:t>
          </a:r>
          <a:endParaRPr lang="ko-KR" altLang="en-US" sz="2000" kern="1200" dirty="0"/>
        </a:p>
      </dsp:txBody>
      <dsp:txXfrm>
        <a:off x="2246875" y="254915"/>
        <a:ext cx="1602248" cy="801124"/>
      </dsp:txXfrm>
    </dsp:sp>
    <dsp:sp modelId="{B6E491CC-8BB7-4850-AA5D-0E64F4139968}">
      <dsp:nvSpPr>
        <dsp:cNvPr id="0" name=""/>
        <dsp:cNvSpPr/>
      </dsp:nvSpPr>
      <dsp:spPr>
        <a:xfrm>
          <a:off x="3849124" y="623177"/>
          <a:ext cx="640899" cy="64599"/>
        </a:xfrm>
        <a:custGeom>
          <a:avLst/>
          <a:gdLst/>
          <a:ahLst/>
          <a:cxnLst/>
          <a:rect l="0" t="0" r="0" b="0"/>
          <a:pathLst>
            <a:path>
              <a:moveTo>
                <a:pt x="0" y="32299"/>
              </a:moveTo>
              <a:lnTo>
                <a:pt x="640899" y="3229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>
        <a:off x="4153551" y="639455"/>
        <a:ext cx="32044" cy="32044"/>
      </dsp:txXfrm>
    </dsp:sp>
    <dsp:sp modelId="{CA925891-07CB-4AB5-BEF3-1DD7E6D2A628}">
      <dsp:nvSpPr>
        <dsp:cNvPr id="0" name=""/>
        <dsp:cNvSpPr/>
      </dsp:nvSpPr>
      <dsp:spPr>
        <a:xfrm>
          <a:off x="4490023" y="254915"/>
          <a:ext cx="1602248" cy="801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범적</a:t>
          </a:r>
          <a:endParaRPr lang="en-US" altLang="ko-KR" sz="2000" kern="1200" dirty="0" smtClean="0"/>
        </a:p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2000" kern="1200" dirty="0" smtClean="0"/>
            <a:t>(</a:t>
          </a:r>
          <a:r>
            <a:rPr lang="ko-KR" altLang="en-US" sz="2000" kern="1200" dirty="0" smtClean="0"/>
            <a:t>범죄흔적</a:t>
          </a:r>
          <a:r>
            <a:rPr lang="en-US" altLang="ko-KR" sz="2000" kern="1200" dirty="0" smtClean="0"/>
            <a:t>)</a:t>
          </a:r>
          <a:endParaRPr lang="ko-KR" altLang="en-US" sz="2000" kern="1200" dirty="0"/>
        </a:p>
      </dsp:txBody>
      <dsp:txXfrm>
        <a:off x="4490023" y="254915"/>
        <a:ext cx="1602248" cy="801124"/>
      </dsp:txXfrm>
    </dsp:sp>
    <dsp:sp modelId="{861D3105-863A-4C98-9FF0-F95651CFE1AA}">
      <dsp:nvSpPr>
        <dsp:cNvPr id="0" name=""/>
        <dsp:cNvSpPr/>
      </dsp:nvSpPr>
      <dsp:spPr>
        <a:xfrm rot="2142401">
          <a:off x="1531791" y="1314147"/>
          <a:ext cx="789269" cy="64599"/>
        </a:xfrm>
        <a:custGeom>
          <a:avLst/>
          <a:gdLst/>
          <a:ahLst/>
          <a:cxnLst/>
          <a:rect l="0" t="0" r="0" b="0"/>
          <a:pathLst>
            <a:path>
              <a:moveTo>
                <a:pt x="0" y="32299"/>
              </a:moveTo>
              <a:lnTo>
                <a:pt x="789269" y="322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500" kern="1200"/>
        </a:p>
      </dsp:txBody>
      <dsp:txXfrm rot="2142401">
        <a:off x="1906694" y="1326715"/>
        <a:ext cx="39463" cy="39463"/>
      </dsp:txXfrm>
    </dsp:sp>
    <dsp:sp modelId="{4B925C6F-018E-4C44-B6FF-55341E9517F4}">
      <dsp:nvSpPr>
        <dsp:cNvPr id="0" name=""/>
        <dsp:cNvSpPr/>
      </dsp:nvSpPr>
      <dsp:spPr>
        <a:xfrm>
          <a:off x="2246875" y="1176208"/>
          <a:ext cx="1602248" cy="801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err="1" smtClean="0"/>
            <a:t>내적현상</a:t>
          </a:r>
          <a:endParaRPr lang="ko-KR" altLang="en-US" sz="2000" kern="1200" dirty="0"/>
        </a:p>
      </dsp:txBody>
      <dsp:txXfrm>
        <a:off x="2246875" y="1176208"/>
        <a:ext cx="1602248" cy="8011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483AC5-9A62-4C94-9F9D-19D95360B5C7}">
      <dsp:nvSpPr>
        <dsp:cNvPr id="0" name=""/>
        <dsp:cNvSpPr/>
      </dsp:nvSpPr>
      <dsp:spPr>
        <a:xfrm>
          <a:off x="5357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기존자료</a:t>
          </a:r>
          <a:endParaRPr lang="ko-KR" altLang="en-US" sz="2400" kern="1200" dirty="0"/>
        </a:p>
      </dsp:txBody>
      <dsp:txXfrm>
        <a:off x="5357" y="1551582"/>
        <a:ext cx="1601390" cy="960834"/>
      </dsp:txXfrm>
    </dsp:sp>
    <dsp:sp modelId="{1FA3B054-E50F-4D03-BB75-03E127643146}">
      <dsp:nvSpPr>
        <dsp:cNvPr id="0" name=""/>
        <dsp:cNvSpPr/>
      </dsp:nvSpPr>
      <dsp:spPr>
        <a:xfrm>
          <a:off x="1766887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/>
        </a:p>
      </dsp:txBody>
      <dsp:txXfrm>
        <a:off x="1766887" y="1833427"/>
        <a:ext cx="339494" cy="397144"/>
      </dsp:txXfrm>
    </dsp:sp>
    <dsp:sp modelId="{701E070F-4AC8-419B-BDCB-14772508E3D5}">
      <dsp:nvSpPr>
        <dsp:cNvPr id="0" name=""/>
        <dsp:cNvSpPr/>
      </dsp:nvSpPr>
      <dsp:spPr>
        <a:xfrm>
          <a:off x="2247304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추리선</a:t>
          </a:r>
          <a:endParaRPr lang="ko-KR" altLang="en-US" sz="2400" kern="1200" dirty="0"/>
        </a:p>
      </dsp:txBody>
      <dsp:txXfrm>
        <a:off x="2247304" y="1551582"/>
        <a:ext cx="1601390" cy="960834"/>
      </dsp:txXfrm>
    </dsp:sp>
    <dsp:sp modelId="{EF328872-BB66-4374-91B6-4A193B4328E1}">
      <dsp:nvSpPr>
        <dsp:cNvPr id="0" name=""/>
        <dsp:cNvSpPr/>
      </dsp:nvSpPr>
      <dsp:spPr>
        <a:xfrm>
          <a:off x="4008834" y="1833427"/>
          <a:ext cx="339494" cy="3971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700" kern="1200"/>
        </a:p>
      </dsp:txBody>
      <dsp:txXfrm>
        <a:off x="4008834" y="1833427"/>
        <a:ext cx="339494" cy="397144"/>
      </dsp:txXfrm>
    </dsp:sp>
    <dsp:sp modelId="{62B141AD-7016-4790-A6A6-6DEA4EBFDD71}">
      <dsp:nvSpPr>
        <dsp:cNvPr id="0" name=""/>
        <dsp:cNvSpPr/>
      </dsp:nvSpPr>
      <dsp:spPr>
        <a:xfrm>
          <a:off x="4489251" y="1551582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400" kern="1200" dirty="0" smtClean="0"/>
            <a:t>또 다른 </a:t>
          </a:r>
          <a:r>
            <a:rPr lang="ko-KR" altLang="en-US" sz="2400" kern="1200" dirty="0" err="1" smtClean="0"/>
            <a:t>자료얻음</a:t>
          </a:r>
          <a:endParaRPr lang="ko-KR" altLang="en-US" sz="2400" kern="1200" dirty="0"/>
        </a:p>
      </dsp:txBody>
      <dsp:txXfrm>
        <a:off x="4489251" y="1551582"/>
        <a:ext cx="1601390" cy="9608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FE8821-A78A-4D50-BE44-3E445DB999AF}">
      <dsp:nvSpPr>
        <dsp:cNvPr id="0" name=""/>
        <dsp:cNvSpPr/>
      </dsp:nvSpPr>
      <dsp:spPr>
        <a:xfrm>
          <a:off x="5969" y="0"/>
          <a:ext cx="1784335" cy="87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살인사건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(</a:t>
          </a:r>
          <a:r>
            <a:rPr lang="ko-KR" altLang="en-US" sz="1900" kern="1200" dirty="0" smtClean="0"/>
            <a:t>범행수법잔인</a:t>
          </a:r>
          <a:r>
            <a:rPr lang="en-US" altLang="ko-KR" sz="1900" kern="1200" dirty="0" smtClean="0"/>
            <a:t>)</a:t>
          </a:r>
          <a:endParaRPr lang="ko-KR" altLang="en-US" sz="1900" kern="1200" dirty="0"/>
        </a:p>
      </dsp:txBody>
      <dsp:txXfrm>
        <a:off x="5969" y="0"/>
        <a:ext cx="1784335" cy="879872"/>
      </dsp:txXfrm>
    </dsp:sp>
    <dsp:sp modelId="{9003915C-3390-472A-A736-52A8E7E0BC7B}">
      <dsp:nvSpPr>
        <dsp:cNvPr id="0" name=""/>
        <dsp:cNvSpPr/>
      </dsp:nvSpPr>
      <dsp:spPr>
        <a:xfrm>
          <a:off x="1968739" y="218678"/>
          <a:ext cx="378279" cy="442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1968739" y="218678"/>
        <a:ext cx="378279" cy="442515"/>
      </dsp:txXfrm>
    </dsp:sp>
    <dsp:sp modelId="{56E0E1D2-8A45-465F-963E-5D1C3DE2DDAE}">
      <dsp:nvSpPr>
        <dsp:cNvPr id="0" name=""/>
        <dsp:cNvSpPr/>
      </dsp:nvSpPr>
      <dsp:spPr>
        <a:xfrm>
          <a:off x="2504040" y="0"/>
          <a:ext cx="1784335" cy="87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면식범 수사</a:t>
          </a:r>
          <a:endParaRPr lang="ko-KR" altLang="en-US" sz="1900" kern="1200" dirty="0"/>
        </a:p>
      </dsp:txBody>
      <dsp:txXfrm>
        <a:off x="2504040" y="0"/>
        <a:ext cx="1784335" cy="879872"/>
      </dsp:txXfrm>
    </dsp:sp>
    <dsp:sp modelId="{769DB0CE-4056-4739-8442-417816F7E77D}">
      <dsp:nvSpPr>
        <dsp:cNvPr id="0" name=""/>
        <dsp:cNvSpPr/>
      </dsp:nvSpPr>
      <dsp:spPr>
        <a:xfrm>
          <a:off x="4466809" y="218678"/>
          <a:ext cx="378279" cy="4425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600" kern="1200"/>
        </a:p>
      </dsp:txBody>
      <dsp:txXfrm>
        <a:off x="4466809" y="218678"/>
        <a:ext cx="378279" cy="442515"/>
      </dsp:txXfrm>
    </dsp:sp>
    <dsp:sp modelId="{F619E48C-6B09-409C-A3ED-4884E85FD5F8}">
      <dsp:nvSpPr>
        <dsp:cNvPr id="0" name=""/>
        <dsp:cNvSpPr/>
      </dsp:nvSpPr>
      <dsp:spPr>
        <a:xfrm>
          <a:off x="5002110" y="0"/>
          <a:ext cx="1784335" cy="879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진범확인</a:t>
          </a:r>
          <a:endParaRPr lang="ko-KR" altLang="en-US" sz="1900" kern="1200" dirty="0"/>
        </a:p>
      </dsp:txBody>
      <dsp:txXfrm>
        <a:off x="5002110" y="0"/>
        <a:ext cx="1784335" cy="879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EF3E1-5AB1-4CB8-A83F-F232B32FD94A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178FF-88E5-41D9-9A41-2951B7B81F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E115D0D-0D6D-4181-BF36-B8264C01EE65}" type="datetimeFigureOut">
              <a:rPr lang="ko-KR" altLang="en-US" smtClean="0"/>
              <a:pPr/>
              <a:t>2011-12-12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9D308-BEB1-437B-8C8E-AF8BA47802F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7200" dirty="0" smtClean="0"/>
              <a:t>제</a:t>
            </a:r>
            <a:r>
              <a:rPr lang="en-US" altLang="ko-KR" sz="7200" dirty="0" smtClean="0"/>
              <a:t>2</a:t>
            </a:r>
            <a:r>
              <a:rPr lang="ko-KR" altLang="en-US" sz="7200" dirty="0" smtClean="0"/>
              <a:t>장 </a:t>
            </a:r>
            <a:endParaRPr lang="en-US" altLang="ko-KR" sz="7200" dirty="0" smtClean="0"/>
          </a:p>
          <a:p>
            <a:pPr algn="ctr">
              <a:buNone/>
            </a:pPr>
            <a:r>
              <a:rPr lang="ko-KR" altLang="en-US" sz="7200" dirty="0" smtClean="0"/>
              <a:t>범죄수사의 기본원리</a:t>
            </a:r>
            <a:endParaRPr lang="ko-KR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수사선의 성질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marL="457200" indent="-457200">
              <a:buNone/>
            </a:pPr>
            <a:r>
              <a:rPr lang="en-US" altLang="ko-KR" dirty="0" smtClean="0"/>
              <a:t>1) </a:t>
            </a:r>
            <a:r>
              <a:rPr lang="ko-KR" altLang="en-US" dirty="0" err="1" smtClean="0"/>
              <a:t>수사선은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미확정사실을</a:t>
            </a:r>
            <a:r>
              <a:rPr lang="ko-KR" altLang="en-US" dirty="0" smtClean="0"/>
              <a:t> 추론해 나가는 과정이다</a:t>
            </a:r>
            <a:endParaRPr lang="en-US" altLang="ko-KR" dirty="0" smtClean="0"/>
          </a:p>
          <a:p>
            <a:pPr marL="457200" indent="-457200">
              <a:buAutoNum type="arabicParenR"/>
            </a:pPr>
            <a:endParaRPr lang="en-US" altLang="ko-KR" dirty="0" smtClean="0"/>
          </a:p>
          <a:p>
            <a:pPr marL="457200" indent="-457200">
              <a:buNone/>
            </a:pPr>
            <a:r>
              <a:rPr lang="en-US" altLang="ko-KR" dirty="0" smtClean="0"/>
              <a:t>2)  </a:t>
            </a:r>
            <a:r>
              <a:rPr lang="ko-KR" altLang="en-US" dirty="0" err="1" smtClean="0"/>
              <a:t>수사선은</a:t>
            </a:r>
            <a:r>
              <a:rPr lang="ko-KR" altLang="en-US" dirty="0" smtClean="0"/>
              <a:t> 추리와 자료수집의 선이다</a:t>
            </a:r>
            <a:endParaRPr lang="en-US" altLang="ko-KR" dirty="0" smtClean="0"/>
          </a:p>
          <a:p>
            <a:pPr marL="457200" indent="-457200">
              <a:buNone/>
            </a:pPr>
            <a:endParaRPr lang="en-US" altLang="ko-KR" dirty="0" smtClean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971600" y="242088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직사각형 4"/>
          <p:cNvSpPr/>
          <p:nvPr/>
        </p:nvSpPr>
        <p:spPr>
          <a:xfrm>
            <a:off x="2051720" y="4725144"/>
            <a:ext cx="17281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추리선 발견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355976" y="4725144"/>
            <a:ext cx="172819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수사진전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555776" y="5445224"/>
            <a:ext cx="316835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</a:rPr>
              <a:t>수사선</a:t>
            </a:r>
            <a:endParaRPr lang="ko-KR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수사선의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인간의 행동과 개인특징에 관한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사회적 행동과 사회관계에 관한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자연과학에 관한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(1) </a:t>
            </a:r>
            <a:r>
              <a:rPr lang="ko-KR" altLang="en-US" dirty="0" smtClean="0"/>
              <a:t>물건의 특징에 따른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(2) </a:t>
            </a:r>
            <a:r>
              <a:rPr lang="ko-KR" altLang="en-US" dirty="0" smtClean="0"/>
              <a:t>물건의 이동을 기준으로 한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(3) </a:t>
            </a:r>
            <a:r>
              <a:rPr lang="ko-KR" altLang="en-US" dirty="0" smtClean="0"/>
              <a:t>현장관찰을 기준으로 한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(4) </a:t>
            </a:r>
            <a:r>
              <a:rPr lang="ko-KR" altLang="en-US" dirty="0" smtClean="0"/>
              <a:t>문서를 중심으로 한 수사선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(5) </a:t>
            </a:r>
            <a:r>
              <a:rPr lang="ko-KR" altLang="en-US" dirty="0" smtClean="0"/>
              <a:t>자연현상을 기준으로 한 수사선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범죄징표와 수사선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43890" cy="411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792"/>
                <a:gridCol w="2094255"/>
                <a:gridCol w="5162843"/>
              </a:tblGrid>
              <a:tr h="580295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구분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범죄징표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수사선</a:t>
                      </a:r>
                      <a:endParaRPr lang="ko-KR" altLang="en-US" sz="2000" dirty="0"/>
                    </a:p>
                  </a:txBody>
                  <a:tcPr/>
                </a:tc>
              </a:tr>
              <a:tr h="24794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특징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합리적 지식에 기초한 </a:t>
                      </a:r>
                      <a:r>
                        <a:rPr lang="ko-KR" altLang="en-US" sz="2000" dirty="0" err="1" smtClean="0"/>
                        <a:t>이론면이다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범죄징표이론을 특정사건의 수사에 응용하는 것으로 수사는 확정된 사실이 수집되고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다시 기정의 사실을 기초로 </a:t>
                      </a:r>
                      <a:r>
                        <a:rPr lang="ko-KR" altLang="en-US" sz="2000" dirty="0" err="1" smtClean="0"/>
                        <a:t>미확정</a:t>
                      </a:r>
                      <a:r>
                        <a:rPr lang="ko-KR" altLang="en-US" sz="2000" dirty="0" smtClean="0"/>
                        <a:t> 의 사실을 향하여 </a:t>
                      </a:r>
                      <a:r>
                        <a:rPr lang="ko-KR" altLang="en-US" sz="2000" dirty="0" err="1" smtClean="0"/>
                        <a:t>수사선을</a:t>
                      </a:r>
                      <a:r>
                        <a:rPr lang="ko-KR" altLang="en-US" sz="2000" dirty="0" smtClean="0"/>
                        <a:t> 방사함으로써 진전되는 것이다</a:t>
                      </a:r>
                      <a:r>
                        <a:rPr lang="en-US" altLang="ko-KR" sz="2000" dirty="0" smtClean="0"/>
                        <a:t>.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err="1" smtClean="0"/>
                        <a:t>수사선은</a:t>
                      </a:r>
                      <a:r>
                        <a:rPr lang="ko-KR" altLang="en-US" sz="2000" dirty="0" smtClean="0"/>
                        <a:t> 자료수집에 의한 추리의 선이다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</a:tr>
              <a:tr h="1055081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비교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‘</a:t>
                      </a:r>
                      <a:r>
                        <a:rPr lang="ko-KR" altLang="en-US" sz="2000" dirty="0" smtClean="0"/>
                        <a:t>범행에서 징표로</a:t>
                      </a:r>
                      <a:r>
                        <a:rPr lang="en-US" altLang="ko-KR" sz="2000" dirty="0" smtClean="0"/>
                        <a:t>’</a:t>
                      </a:r>
                      <a:r>
                        <a:rPr lang="ko-KR" altLang="en-US" sz="2000" dirty="0" smtClean="0"/>
                        <a:t>의 이론적 지식체계이다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err="1" smtClean="0"/>
                        <a:t>범적을</a:t>
                      </a:r>
                      <a:r>
                        <a:rPr lang="ko-KR" altLang="en-US" sz="2000" dirty="0" smtClean="0"/>
                        <a:t> 보고 </a:t>
                      </a:r>
                      <a:r>
                        <a:rPr lang="en-US" altLang="ko-KR" sz="2000" dirty="0" smtClean="0"/>
                        <a:t>‘</a:t>
                      </a:r>
                      <a:r>
                        <a:rPr lang="ko-KR" altLang="en-US" sz="2000" dirty="0" smtClean="0"/>
                        <a:t>어떠한 범죄에서 비롯된 것이다</a:t>
                      </a:r>
                      <a:r>
                        <a:rPr lang="en-US" altLang="ko-KR" sz="2000" dirty="0" smtClean="0"/>
                        <a:t>’</a:t>
                      </a:r>
                      <a:r>
                        <a:rPr lang="ko-KR" altLang="en-US" sz="2000" dirty="0" smtClean="0"/>
                        <a:t>라는 원인을 캐는 </a:t>
                      </a:r>
                      <a:r>
                        <a:rPr lang="en-US" altLang="ko-KR" sz="2000" dirty="0" smtClean="0"/>
                        <a:t>‘</a:t>
                      </a:r>
                      <a:r>
                        <a:rPr lang="ko-KR" altLang="en-US" sz="2000" dirty="0" smtClean="0"/>
                        <a:t>범죄징표에서 범죄로</a:t>
                      </a:r>
                      <a:r>
                        <a:rPr lang="en-US" altLang="ko-KR" sz="2000" dirty="0" smtClean="0"/>
                        <a:t>’</a:t>
                      </a:r>
                      <a:r>
                        <a:rPr lang="ko-KR" altLang="en-US" sz="2000" dirty="0" smtClean="0"/>
                        <a:t>의 추리의 체계화이다</a:t>
                      </a:r>
                      <a:r>
                        <a:rPr lang="en-US" altLang="ko-KR" sz="2000" dirty="0" smtClean="0"/>
                        <a:t>.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범죄징표와 수사선의 관계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403648" y="2420888"/>
            <a:ext cx="23042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범죄징표이론</a:t>
            </a:r>
            <a:r>
              <a:rPr lang="en-US" altLang="ko-KR" dirty="0" smtClean="0"/>
              <a:t>(</a:t>
            </a:r>
            <a:r>
              <a:rPr lang="ko-KR" altLang="en-US" dirty="0" smtClean="0"/>
              <a:t>결과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827584" y="3717032"/>
            <a:ext cx="15841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범죄</a:t>
            </a:r>
            <a:r>
              <a:rPr lang="en-US" altLang="ko-KR" dirty="0" smtClean="0"/>
              <a:t>(</a:t>
            </a:r>
            <a:r>
              <a:rPr lang="ko-KR" altLang="en-US" dirty="0" smtClean="0"/>
              <a:t>범행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3419872" y="3717032"/>
            <a:ext cx="15841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범죄징표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5868144" y="3717032"/>
            <a:ext cx="15841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수사자료수집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131840" y="5013176"/>
            <a:ext cx="20162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수사선</a:t>
            </a:r>
            <a:r>
              <a:rPr lang="en-US" altLang="ko-KR" dirty="0" smtClean="0"/>
              <a:t>(</a:t>
            </a:r>
            <a:r>
              <a:rPr lang="ko-KR" altLang="en-US" dirty="0" smtClean="0"/>
              <a:t>원인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2555776" y="41490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>
            <a:off x="5076056" y="414908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4211960" y="465313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V="1">
            <a:off x="2843808" y="34290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꺾인 연결선 18"/>
          <p:cNvCxnSpPr/>
          <p:nvPr/>
        </p:nvCxnSpPr>
        <p:spPr>
          <a:xfrm flipV="1">
            <a:off x="5364088" y="4725144"/>
            <a:ext cx="1584176" cy="864096"/>
          </a:xfrm>
          <a:prstGeom prst="bentConnector3">
            <a:avLst>
              <a:gd name="adj1" fmla="val 961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/>
          <p:nvPr/>
        </p:nvCxnSpPr>
        <p:spPr>
          <a:xfrm rot="10800000">
            <a:off x="1403648" y="4725144"/>
            <a:ext cx="1656184" cy="792088"/>
          </a:xfrm>
          <a:prstGeom prst="bentConnector3">
            <a:avLst>
              <a:gd name="adj1" fmla="val 9574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4283968" y="4653136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추리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4932040" y="3717032"/>
            <a:ext cx="93610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수사수단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2483768" y="3789040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이론화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수사의 수단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수사수단이란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범죄의 흔적으로서 남겨진 범죄징표를 수사기관이 구체적인 사건의 해결을 위하여 필요한 수사자료를 입수하는 방법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수사의 수단의 종류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임의 수사와 강제수사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827584" y="2132856"/>
          <a:ext cx="705678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5616624"/>
              </a:tblGrid>
              <a:tr h="1958618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임의수사</a:t>
                      </a:r>
                      <a:endParaRPr lang="ko-KR" alt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상대방의 동의나 협력을 얻어서 행하는 피의자 신문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참고인조사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공무소 등에 조회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임의제출물 및 유류품의 압수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출국금지 및 해제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통역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번역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감정위촉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불심검문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임의동행</a:t>
                      </a:r>
                      <a:r>
                        <a:rPr lang="en-US" altLang="ko-KR" sz="2400" b="0" dirty="0" smtClean="0">
                          <a:solidFill>
                            <a:schemeClr val="bg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bg1"/>
                          </a:solidFill>
                        </a:rPr>
                        <a:t>거짓말탐지기에 의한 검사</a:t>
                      </a:r>
                      <a:endParaRPr lang="ko-KR" alt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497766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강제수사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피의자의 체포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피의자의 구속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압수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수색과 검증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증거보전의 청구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증인신문의 청구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감정유치의 요구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감청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사진촬영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err="1" smtClean="0">
                          <a:solidFill>
                            <a:schemeClr val="tx1"/>
                          </a:solidFill>
                        </a:rPr>
                        <a:t>보호실유치</a:t>
                      </a:r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2400" b="0" dirty="0" smtClean="0">
                          <a:solidFill>
                            <a:schemeClr val="tx1"/>
                          </a:solidFill>
                        </a:rPr>
                        <a:t>마취분석</a:t>
                      </a:r>
                      <a:endParaRPr lang="ko-KR" alt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듣는 수사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보는 수사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추리 수사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듣는 수사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청각적 수사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범죄를 직접 경험했거나 또는 타인의 경험을 전해들은 자의 기억에 의존하는 수사수단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 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피의자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용의자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대한 조사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참고인에 대한 조사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풍설에 대한 탐문 등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91264" cy="5133184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보는 수사 </a:t>
            </a:r>
            <a:r>
              <a:rPr lang="en-US" altLang="ko-KR" dirty="0" smtClean="0"/>
              <a:t>= </a:t>
            </a:r>
            <a:r>
              <a:rPr lang="ko-KR" altLang="en-US" dirty="0" smtClean="0"/>
              <a:t>시각적 수사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 - </a:t>
            </a:r>
            <a:r>
              <a:rPr lang="ko-KR" altLang="en-US" dirty="0" smtClean="0"/>
              <a:t>시각을 동원하여 현장 또는 물건의 형상과 이동에 따라 남겨진 수사자료를 입수하는 수사수단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  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장소의 관찰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범죄현장에서의 물건입수 및 관찰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물건의 수색</a:t>
            </a:r>
            <a:r>
              <a:rPr lang="en-US" altLang="ko-KR" dirty="0" smtClean="0"/>
              <a:t>.</a:t>
            </a:r>
            <a:r>
              <a:rPr lang="ko-KR" altLang="en-US" dirty="0" smtClean="0"/>
              <a:t>발견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물건형상의 관찰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감식조사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3) </a:t>
            </a:r>
            <a:r>
              <a:rPr lang="ko-KR" altLang="en-US" dirty="0" smtClean="0"/>
              <a:t>추리수사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듣는 수사와 보는 수사의 보충적인 수사로서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일련의 추리의 선에 따라 수사 자료를 입수하는 수사수단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ko-KR" altLang="en-US" dirty="0" smtClean="0"/>
              <a:t>   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용의자의 인상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연령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착의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직업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언어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태도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ko-KR" altLang="en-US" smtClean="0"/>
              <a:t>수사수단의 방향</a:t>
            </a:r>
            <a:endParaRPr lang="ko-KR" altLang="en-US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539552" y="1628800"/>
          <a:ext cx="7704856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518"/>
                <a:gridCol w="3194719"/>
                <a:gridCol w="3533619"/>
              </a:tblGrid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err="1" smtClean="0"/>
                        <a:t>횡적수사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err="1" smtClean="0"/>
                        <a:t>종적수사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특징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폭을 넓혀 가는 수사로 범행에 </a:t>
                      </a:r>
                      <a:r>
                        <a:rPr lang="ko-KR" altLang="en-US" sz="2000" dirty="0" err="1" smtClean="0"/>
                        <a:t>관계있는</a:t>
                      </a:r>
                      <a:r>
                        <a:rPr lang="ko-KR" altLang="en-US" sz="2000" dirty="0" smtClean="0"/>
                        <a:t> 자료의</a:t>
                      </a:r>
                      <a:r>
                        <a:rPr lang="ko-KR" altLang="en-US" sz="2000" baseline="0" dirty="0" smtClean="0"/>
                        <a:t> 발견</a:t>
                      </a:r>
                      <a:r>
                        <a:rPr lang="en-US" altLang="ko-KR" sz="2000" baseline="0" dirty="0" smtClean="0"/>
                        <a:t>·</a:t>
                      </a:r>
                      <a:r>
                        <a:rPr lang="ko-KR" altLang="en-US" sz="2000" baseline="0" dirty="0" smtClean="0"/>
                        <a:t>수집을 목적으로 하는 수사활동</a:t>
                      </a:r>
                      <a:endParaRPr lang="en-US" altLang="ko-KR" sz="2000" baseline="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baseline="0" dirty="0" smtClean="0"/>
                        <a:t>0 </a:t>
                      </a:r>
                      <a:r>
                        <a:rPr lang="ko-KR" altLang="en-US" sz="2000" baseline="0" dirty="0" smtClean="0"/>
                        <a:t>수사자료를 위한 수사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깊이 파고드는 수사로 수집된 특정자료의 성질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특징 등을 깊이 관찰하여 범인에 도달하는 수사</a:t>
                      </a:r>
                      <a:endParaRPr lang="en-US" altLang="ko-KR" sz="20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2000" dirty="0" smtClean="0"/>
                        <a:t>0 </a:t>
                      </a:r>
                      <a:r>
                        <a:rPr lang="ko-KR" altLang="en-US" sz="2000" dirty="0" smtClean="0"/>
                        <a:t>수사자료에 의한 수사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종류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현장관찰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탐문수사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행적수사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미행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잠복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수색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감별수사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err="1" smtClean="0"/>
                        <a:t>유류물수사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장물수사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수법수사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인상특징수사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수배수사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알리바이 수사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단점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노력과 시간에 있어 비경제적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2000" dirty="0" smtClean="0"/>
                        <a:t>한정된 자료로 판단을 그르칠 가능성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ko-KR" altLang="en-US" dirty="0" smtClean="0"/>
              <a:t>수사자료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수사자료</a:t>
            </a:r>
            <a:r>
              <a:rPr lang="en-US" altLang="ko-KR" dirty="0" smtClean="0"/>
              <a:t>? 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범인 및 범죄사실을 명백히 하고 범죄와 범인과의 관계를 추리</a:t>
            </a:r>
            <a:r>
              <a:rPr lang="en-US" altLang="ko-KR" dirty="0" smtClean="0"/>
              <a:t>·</a:t>
            </a:r>
            <a:r>
              <a:rPr lang="ko-KR" altLang="en-US" dirty="0" smtClean="0"/>
              <a:t>판단하기 위하여 수사수단에 의해 수집되는 유형</a:t>
            </a:r>
            <a:r>
              <a:rPr lang="en-US" altLang="ko-KR" dirty="0" smtClean="0"/>
              <a:t>·</a:t>
            </a:r>
            <a:r>
              <a:rPr lang="ko-KR" altLang="en-US" dirty="0" smtClean="0"/>
              <a:t>무형의 증거가치 있는 자료와 수사활동에 도움이 되는 모든 자료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수사자료의 특징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수사자료는 범죄수사의 주요대상이다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수사자료는 수사과정에서 범인 및 범죄사실을 명백히 하는데 이용되는 자료이다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수사자료는 특정의 구체적 사건자료에 국한되지 않는다</a:t>
            </a:r>
            <a:endParaRPr lang="en-US" altLang="ko-KR" dirty="0" smtClean="0"/>
          </a:p>
          <a:p>
            <a:pPr marL="457200" indent="-457200">
              <a:buAutoNum type="arabicParenR"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범죄수사의 가능성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 marL="457200" indent="-457200"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범죄의 흔적</a:t>
            </a:r>
            <a:endParaRPr lang="en-US" altLang="ko-KR" dirty="0" smtClean="0"/>
          </a:p>
          <a:p>
            <a:pPr marL="457200" indent="-457200">
              <a:buAutoNum type="arabicPeriod"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범죄수사가 왜 가능한가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모든 범죄행위는 그 과정에서 범죄의 흔적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범적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犯跡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남기기 때문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이와 같이 어딘가에 범죄흔적을 남기게 되는 인간의 행동범칙이야 말로 범죄수사를 가능하게 하는 근본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예 </a:t>
            </a:r>
            <a:r>
              <a:rPr lang="en-US" altLang="ko-KR" dirty="0" smtClean="0"/>
              <a:t>) </a:t>
            </a:r>
            <a:r>
              <a:rPr lang="ko-KR" altLang="en-US" dirty="0" smtClean="0"/>
              <a:t>살인사건 현장에 남겨진 혈흔이나 족적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침입 흔적 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수사자료의 가치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1)  </a:t>
            </a:r>
            <a:r>
              <a:rPr lang="ko-KR" altLang="en-US" dirty="0" smtClean="0"/>
              <a:t>공판에서 증거로 제출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2)  </a:t>
            </a:r>
            <a:r>
              <a:rPr lang="ko-KR" altLang="en-US" dirty="0" smtClean="0"/>
              <a:t>수사의 목적에 제공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3)  </a:t>
            </a:r>
            <a:r>
              <a:rPr lang="ko-KR" altLang="en-US" dirty="0" smtClean="0"/>
              <a:t>사실의 소명자료로 제공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수사자료의 종류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1) </a:t>
            </a:r>
            <a:r>
              <a:rPr lang="ko-KR" altLang="en-US" dirty="0" smtClean="0"/>
              <a:t>기초자료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구체적인 사건수사와 관계없이 평소의 수사 활동을 통하여 수집해 놓은 자료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2)</a:t>
            </a:r>
            <a:r>
              <a:rPr lang="ko-KR" altLang="en-US" dirty="0" smtClean="0"/>
              <a:t>사건자료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구체적인 범죄사건 수사와 관련하여 그 사건의 수사방침수립과 범인 및 범죄사실의 발견을 위하여 수집되는 모든</a:t>
            </a:r>
            <a:r>
              <a:rPr lang="en-US" altLang="ko-KR" dirty="0" smtClean="0"/>
              <a:t> </a:t>
            </a:r>
            <a:r>
              <a:rPr lang="ko-KR" altLang="en-US" dirty="0" smtClean="0"/>
              <a:t>자료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3) </a:t>
            </a:r>
            <a:r>
              <a:rPr lang="ko-KR" altLang="en-US" dirty="0" smtClean="0"/>
              <a:t>감식자료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수사를 과학적으로 추진하기 위하여 과학적 감식기술과 지식을 이용해서 범인의 발견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범죄의 증명에 활용되는 자료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4) </a:t>
            </a:r>
            <a:r>
              <a:rPr lang="ko-KR" altLang="en-US" dirty="0" smtClean="0"/>
              <a:t>참고자료</a:t>
            </a:r>
            <a:r>
              <a:rPr lang="en-US" altLang="ko-KR" dirty="0" smtClean="0"/>
              <a:t> - </a:t>
            </a:r>
            <a:r>
              <a:rPr lang="ko-KR" altLang="en-US" dirty="0" smtClean="0"/>
              <a:t>수사과정의 반성</a:t>
            </a:r>
            <a:r>
              <a:rPr lang="en-US" altLang="ko-KR" dirty="0" smtClean="0"/>
              <a:t>·</a:t>
            </a:r>
            <a:r>
              <a:rPr lang="ko-KR" altLang="en-US" dirty="0" smtClean="0"/>
              <a:t>분석</a:t>
            </a:r>
            <a:r>
              <a:rPr lang="en-US" altLang="ko-KR" dirty="0" smtClean="0"/>
              <a:t>·</a:t>
            </a:r>
            <a:r>
              <a:rPr lang="ko-KR" altLang="en-US" dirty="0" smtClean="0"/>
              <a:t>검토를 통하여 얻어진 자료로서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사후의 수사에 활용될 수 있는 자료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수사자료의 수집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일반적 수집방법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1) </a:t>
            </a:r>
            <a:r>
              <a:rPr lang="ko-KR" altLang="en-US" dirty="0" smtClean="0"/>
              <a:t>광범위한 자료수집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2) </a:t>
            </a:r>
            <a:r>
              <a:rPr lang="ko-KR" altLang="en-US" dirty="0" smtClean="0"/>
              <a:t>조직적</a:t>
            </a:r>
            <a:r>
              <a:rPr lang="en-US" altLang="ko-KR" dirty="0" smtClean="0"/>
              <a:t>·</a:t>
            </a:r>
            <a:r>
              <a:rPr lang="ko-KR" altLang="en-US" dirty="0" smtClean="0"/>
              <a:t>체계적 활동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 3) </a:t>
            </a:r>
            <a:r>
              <a:rPr lang="ko-KR" altLang="en-US" dirty="0" smtClean="0"/>
              <a:t>국민의 협조체제 유지  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사건자료 </a:t>
            </a:r>
            <a:r>
              <a:rPr lang="ko-KR" altLang="en-US" dirty="0" err="1" smtClean="0"/>
              <a:t>수집시</a:t>
            </a:r>
            <a:r>
              <a:rPr lang="ko-KR" altLang="en-US" dirty="0" smtClean="0"/>
              <a:t> 유의사항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1) </a:t>
            </a:r>
            <a:r>
              <a:rPr lang="ko-KR" altLang="en-US" dirty="0" err="1" smtClean="0"/>
              <a:t>자료발견시</a:t>
            </a:r>
            <a:r>
              <a:rPr lang="ko-KR" altLang="en-US" dirty="0" smtClean="0"/>
              <a:t> 상태의 객관화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2) </a:t>
            </a:r>
            <a:r>
              <a:rPr lang="ko-KR" altLang="en-US" dirty="0" smtClean="0"/>
              <a:t>자료발견자 및 주변인 인적 사항 확인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3) </a:t>
            </a:r>
            <a:r>
              <a:rPr lang="ko-KR" altLang="en-US" dirty="0" smtClean="0"/>
              <a:t>자료의 신중한 취급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  4) </a:t>
            </a:r>
            <a:r>
              <a:rPr lang="ko-KR" altLang="en-US" dirty="0" smtClean="0"/>
              <a:t>자료의 보관 및 </a:t>
            </a:r>
            <a:r>
              <a:rPr lang="ko-KR" altLang="en-US" dirty="0" err="1" smtClean="0"/>
              <a:t>송부시</a:t>
            </a:r>
            <a:r>
              <a:rPr lang="ko-KR" altLang="en-US" dirty="0" smtClean="0"/>
              <a:t> 변질</a:t>
            </a:r>
            <a:r>
              <a:rPr lang="en-US" altLang="ko-KR" dirty="0" smtClean="0"/>
              <a:t>·</a:t>
            </a:r>
            <a:r>
              <a:rPr lang="ko-KR" altLang="en-US" dirty="0" smtClean="0"/>
              <a:t>훼손의 방지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r>
              <a:rPr lang="ko-KR" altLang="en-US" dirty="0" smtClean="0"/>
              <a:t>범죄수사의 추리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91264" cy="50611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추리란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밝혀진 사실을 근거로 하여 아직 밝혀지지 않은 일을 예측하는 사고 작용을 수사에서 추리라고 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추리는 객관적인 증거를 체계적으로 분석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조합 및 해석해내는 논리적인 사고과정을 의미하는 것으로 육감적인 수사라든가 혹은 선입관적인 수사와는 구별된다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추리의 종류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971600" y="4941168"/>
          <a:ext cx="6792416" cy="879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모서리가 둥근 직사각형 4"/>
          <p:cNvSpPr/>
          <p:nvPr/>
        </p:nvSpPr>
        <p:spPr>
          <a:xfrm>
            <a:off x="3563888" y="177281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용의자 갑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3563888" y="263691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용의자 을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563888" y="357301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용의자 병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6444208" y="263691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진범 갑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683568" y="263691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수사자료</a:t>
            </a:r>
            <a:endParaRPr lang="en-US" altLang="ko-KR" dirty="0" smtClean="0"/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범죄사실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cxnSp>
        <p:nvCxnSpPr>
          <p:cNvPr id="15" name="직선 화살표 연결선 14"/>
          <p:cNvCxnSpPr>
            <a:stCxn id="9" idx="3"/>
          </p:cNvCxnSpPr>
          <p:nvPr/>
        </p:nvCxnSpPr>
        <p:spPr>
          <a:xfrm>
            <a:off x="2195736" y="299695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stCxn id="9" idx="3"/>
          </p:cNvCxnSpPr>
          <p:nvPr/>
        </p:nvCxnSpPr>
        <p:spPr>
          <a:xfrm flipV="1">
            <a:off x="2195736" y="2204864"/>
            <a:ext cx="129614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>
            <a:stCxn id="9" idx="3"/>
          </p:cNvCxnSpPr>
          <p:nvPr/>
        </p:nvCxnSpPr>
        <p:spPr>
          <a:xfrm>
            <a:off x="2195736" y="2996952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8" idx="1"/>
          </p:cNvCxnSpPr>
          <p:nvPr/>
        </p:nvCxnSpPr>
        <p:spPr>
          <a:xfrm flipH="1">
            <a:off x="5148064" y="2996952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화살표 연결선 23"/>
          <p:cNvCxnSpPr>
            <a:stCxn id="8" idx="1"/>
          </p:cNvCxnSpPr>
          <p:nvPr/>
        </p:nvCxnSpPr>
        <p:spPr>
          <a:xfrm flipH="1" flipV="1">
            <a:off x="5148064" y="2132856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8" idx="1"/>
          </p:cNvCxnSpPr>
          <p:nvPr/>
        </p:nvCxnSpPr>
        <p:spPr>
          <a:xfrm flipH="1">
            <a:off x="5220072" y="2996952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1907704" y="2276872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연역적 추리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411760" y="4653136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원한</a:t>
            </a:r>
            <a:r>
              <a:rPr lang="en-US" altLang="ko-KR" dirty="0" smtClean="0">
                <a:solidFill>
                  <a:schemeClr val="tx1"/>
                </a:solidFill>
              </a:rPr>
              <a:t>·</a:t>
            </a:r>
            <a:r>
              <a:rPr lang="ko-KR" altLang="en-US" dirty="0" smtClean="0">
                <a:solidFill>
                  <a:schemeClr val="tx1"/>
                </a:solidFill>
              </a:rPr>
              <a:t>치정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508104" y="2204864"/>
            <a:ext cx="129614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귀납적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추리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004048" y="4653136"/>
            <a:ext cx="144016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알리바이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수사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ko-KR" altLang="en-US" dirty="0" smtClean="0"/>
              <a:t>추리의 방법</a:t>
            </a:r>
            <a:endParaRPr lang="en-US" altLang="ko-KR" dirty="0" smtClean="0"/>
          </a:p>
          <a:p>
            <a:pPr>
              <a:lnSpc>
                <a:spcPct val="160000"/>
              </a:lnSpc>
              <a:buNone/>
            </a:pPr>
            <a:r>
              <a:rPr lang="ko-KR" altLang="en-US" dirty="0" smtClean="0"/>
              <a:t>   사실상의 추리</a:t>
            </a:r>
            <a:r>
              <a:rPr lang="en-US" altLang="ko-KR" dirty="0" smtClean="0"/>
              <a:t>? </a:t>
            </a:r>
            <a:r>
              <a:rPr lang="ko-KR" altLang="en-US" dirty="0" smtClean="0"/>
              <a:t>어떠한 사실이 합리적인 의심을 봉쇄할 만큼 신빙성이 있는 경우에는 소송법상 증명을 요하지 아니하는 사실로 되는 경우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절도품의 소지와 절도의 추정 </a:t>
            </a:r>
            <a:r>
              <a:rPr lang="en-US" altLang="ko-KR" dirty="0" smtClean="0"/>
              <a:t>-  </a:t>
            </a:r>
            <a:r>
              <a:rPr lang="ko-KR" altLang="en-US" dirty="0" smtClean="0"/>
              <a:t>절도품의 입수경로에 대하여 합리적인 설명을 하지 못할 경우 그 자를 절도범으로 추정</a:t>
            </a:r>
            <a:endParaRPr lang="en-US" altLang="ko-KR" dirty="0" smtClean="0"/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인간의 정상적 추정과 행위와 의사와의 관계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인간은 특별한 사정이 증명되지 않는 한 정상인으로 추정되며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생각이 있으니깐 행위가 있다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err="1" smtClean="0"/>
              <a:t>상태계속의</a:t>
            </a:r>
            <a:r>
              <a:rPr lang="ko-KR" altLang="en-US" dirty="0" smtClean="0"/>
              <a:t> 추정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사람이나 사물의 상태는 특별한 사정이 없는 한 보통 같은 상태로 계속 될 것으로 추정된다</a:t>
            </a:r>
            <a:r>
              <a:rPr lang="en-US" altLang="ko-KR" dirty="0" smtClean="0"/>
              <a:t>.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altLang="ko-KR" dirty="0" smtClean="0"/>
              <a:t>4. </a:t>
            </a:r>
            <a:r>
              <a:rPr lang="ko-KR" altLang="en-US" dirty="0" smtClean="0"/>
              <a:t>중간상태의 추정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사물의 시작과 끝이 확정되면 중간상태는 추정된다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범죄의 흔적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범적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범죄와의 인과관계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범죄의 흔적은 범죄의 결과물로서 범죄수사는 결국 범죄흔적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범적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통하여 범죄사건의 전부 또는 일부를 추리하고 그 추리에 대한 사실  확인의 과정으로 추진된다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범죄와 범죄흔적 사이에는 인과법칙이 존재하기 때문에 정상인의 추리를 통하여 범인의 행동과정을 파악할 수 있는 것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ko-KR" altLang="en-US" dirty="0" smtClean="0"/>
              <a:t>범죄수사 가능성의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대 근간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91264" cy="571501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60000"/>
              </a:lnSpc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범죄는 인간의 행동</a:t>
            </a: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ko-KR" altLang="en-US" dirty="0" smtClean="0"/>
              <a:t>      범행 후에는 인간의 생물학적 특징과 심리학적 특징에 관한 흔적을 남기게 됨  </a:t>
            </a: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ko-KR" altLang="en-US" dirty="0" smtClean="0"/>
              <a:t>      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지문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혈액형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신체특징</a:t>
            </a:r>
            <a:endParaRPr lang="en-US" altLang="ko-KR" dirty="0" smtClean="0"/>
          </a:p>
          <a:p>
            <a:pPr marL="457200" indent="-457200">
              <a:buNone/>
            </a:pP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범죄는 인간의 사회적 행동이다</a:t>
            </a: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사회적 </a:t>
            </a:r>
            <a:r>
              <a:rPr lang="ko-KR" altLang="en-US" dirty="0" err="1" smtClean="0"/>
              <a:t>제반법칙에</a:t>
            </a:r>
            <a:r>
              <a:rPr lang="ko-KR" altLang="en-US" dirty="0" smtClean="0"/>
              <a:t> 따른 </a:t>
            </a:r>
            <a:r>
              <a:rPr lang="ko-KR" altLang="en-US" dirty="0" err="1" smtClean="0"/>
              <a:t>흔적등을</a:t>
            </a:r>
            <a:r>
              <a:rPr lang="ko-KR" altLang="en-US" dirty="0" smtClean="0"/>
              <a:t> 남기게 된다</a:t>
            </a: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ko-KR" altLang="en-US" dirty="0" smtClean="0"/>
              <a:t>      예</a:t>
            </a:r>
            <a:r>
              <a:rPr lang="en-US" altLang="ko-KR" dirty="0" smtClean="0"/>
              <a:t>) </a:t>
            </a:r>
            <a:r>
              <a:rPr lang="ko-KR" altLang="en-US" dirty="0" smtClean="0"/>
              <a:t>목격자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도구 입수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성명 등</a:t>
            </a:r>
            <a:endParaRPr lang="en-US" altLang="ko-KR" dirty="0" smtClean="0"/>
          </a:p>
          <a:p>
            <a:pPr marL="457200" indent="-457200">
              <a:buNone/>
            </a:pP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범죄는 자연현상을 수반한 행동이다</a:t>
            </a:r>
            <a:endParaRPr lang="en-US" altLang="ko-KR" dirty="0" smtClean="0"/>
          </a:p>
          <a:p>
            <a:pPr marL="457200" indent="-457200">
              <a:lnSpc>
                <a:spcPct val="160000"/>
              </a:lnSpc>
              <a:buNone/>
            </a:pPr>
            <a:r>
              <a:rPr lang="ko-KR" altLang="en-US" dirty="0" smtClean="0"/>
              <a:t>      범죄는 자연현상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공중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바다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속에서 이루어지며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필연적으로 자연과학적 법칙에 따른 흔적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현장의 변화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족적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남기게 된다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aphicFrame>
        <p:nvGraphicFramePr>
          <p:cNvPr id="7" name="내용 개체 틀 6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내용 개체 틀 7"/>
          <p:cNvGraphicFramePr>
            <a:graphicFrameLocks noGrp="1"/>
          </p:cNvGraphicFramePr>
          <p:nvPr>
            <p:ph sz="quarter" idx="2"/>
          </p:nvPr>
        </p:nvGraphicFramePr>
        <p:xfrm>
          <a:off x="4270375" y="1600200"/>
          <a:ext cx="3657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직선 화살표 연결선 9"/>
          <p:cNvCxnSpPr/>
          <p:nvPr/>
        </p:nvCxnSpPr>
        <p:spPr>
          <a:xfrm>
            <a:off x="3203848" y="321297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3203848" y="429309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>
            <a:off x="3203848" y="522920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3203848" y="1988840"/>
            <a:ext cx="1800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3347864" y="2204864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추리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347864" y="1556792"/>
            <a:ext cx="151216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solidFill>
                  <a:schemeClr val="tx1"/>
                </a:solidFill>
              </a:rPr>
              <a:t>인과관계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123728" y="5733256"/>
            <a:ext cx="4320480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smtClean="0">
                <a:solidFill>
                  <a:schemeClr val="tx1"/>
                </a:solidFill>
              </a:rPr>
              <a:t>범죄수사의 가능성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범죄의 징표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r>
              <a:rPr lang="ko-KR" altLang="en-US" dirty="0" smtClean="0"/>
              <a:t>범죄징표란</a:t>
            </a:r>
            <a:r>
              <a:rPr lang="en-US" altLang="ko-KR" dirty="0" smtClean="0"/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 범죄에 수반하여 나타나는 내적</a:t>
            </a:r>
            <a:r>
              <a:rPr lang="en-US" altLang="ko-KR" dirty="0" smtClean="0"/>
              <a:t>.</a:t>
            </a:r>
            <a:r>
              <a:rPr lang="ko-KR" altLang="en-US" dirty="0" smtClean="0"/>
              <a:t>외적 현상을 말한다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수사의 대상이 되는 범죄 징표는 수사자료로 될 수 있는 것이어야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수사수단에 의해서 수집될 수 있는 것이어야 한다</a:t>
            </a:r>
            <a:endParaRPr lang="ko-KR" altLang="en-US" dirty="0"/>
          </a:p>
        </p:txBody>
      </p:sp>
      <p:graphicFrame>
        <p:nvGraphicFramePr>
          <p:cNvPr id="4" name="다이어그램 3"/>
          <p:cNvGraphicFramePr/>
          <p:nvPr/>
        </p:nvGraphicFramePr>
        <p:xfrm>
          <a:off x="1259632" y="3717032"/>
          <a:ext cx="6096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-  </a:t>
            </a:r>
            <a:r>
              <a:rPr lang="ko-KR" altLang="en-US" dirty="0" smtClean="0"/>
              <a:t>범죄징표의 기능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1) </a:t>
            </a:r>
            <a:r>
              <a:rPr lang="ko-KR" altLang="en-US" dirty="0" smtClean="0"/>
              <a:t>수사자료로서의 기능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2)  </a:t>
            </a:r>
            <a:r>
              <a:rPr lang="ko-KR" altLang="en-US" dirty="0" smtClean="0"/>
              <a:t>수사요소확정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3) </a:t>
            </a:r>
            <a:r>
              <a:rPr lang="ko-KR" altLang="en-US" dirty="0" smtClean="0"/>
              <a:t>수사방식의 형태를 결정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ko-KR" altLang="en-US" dirty="0" smtClean="0"/>
              <a:t>범죄 징표의 형태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457200" y="1285860"/>
          <a:ext cx="8147249" cy="5143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1143008"/>
                <a:gridCol w="1000132"/>
                <a:gridCol w="4461077"/>
              </a:tblGrid>
              <a:tr h="460145"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범인의 생물학적 특징에 의한 범죄징표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인상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지문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혈액형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언어</a:t>
                      </a:r>
                      <a:r>
                        <a:rPr lang="en-US" altLang="ko-KR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ko-KR" altLang="en-US" b="0" dirty="0" smtClean="0">
                          <a:solidFill>
                            <a:schemeClr val="tx1"/>
                          </a:solidFill>
                        </a:rPr>
                        <a:t>기타의 신체특징</a:t>
                      </a:r>
                      <a:endParaRPr lang="ko-KR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0145">
                <a:tc rowSpan="5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범인의 심리적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특징에 의한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범죄징표</a:t>
                      </a:r>
                      <a:endParaRPr lang="ko-KR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보통심리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범행동기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원한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치정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미신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이욕</a:t>
                      </a:r>
                      <a:endParaRPr lang="ko-KR" altLang="en-US" dirty="0"/>
                    </a:p>
                  </a:txBody>
                  <a:tcPr/>
                </a:tc>
              </a:tr>
              <a:tr h="7942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범행결의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불안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초조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친지와의 상담 등 심리적 갈등</a:t>
                      </a:r>
                      <a:r>
                        <a:rPr lang="en-US" altLang="ko-KR" dirty="0" smtClean="0"/>
                        <a:t>. </a:t>
                      </a:r>
                      <a:r>
                        <a:rPr lang="ko-KR" altLang="en-US" dirty="0" smtClean="0"/>
                        <a:t>흉기 용구의 준비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현장의 사전답사 등</a:t>
                      </a:r>
                      <a:endParaRPr lang="ko-KR" altLang="en-US" dirty="0"/>
                    </a:p>
                  </a:txBody>
                  <a:tcPr/>
                </a:tc>
              </a:tr>
              <a:tr h="46014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범행중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목적달성에 용이한</a:t>
                      </a:r>
                      <a:r>
                        <a:rPr lang="ko-KR" altLang="en-US" baseline="0" dirty="0" smtClean="0"/>
                        <a:t> 방법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숙지</a:t>
                      </a:r>
                      <a:r>
                        <a:rPr lang="en-US" altLang="ko-KR" baseline="0" dirty="0" smtClean="0"/>
                        <a:t>.</a:t>
                      </a:r>
                      <a:r>
                        <a:rPr lang="ko-KR" altLang="en-US" baseline="0" dirty="0" smtClean="0"/>
                        <a:t>숙달된 기술 선호</a:t>
                      </a:r>
                      <a:endParaRPr lang="ko-KR" altLang="en-US" dirty="0"/>
                    </a:p>
                  </a:txBody>
                  <a:tcPr/>
                </a:tc>
              </a:tr>
              <a:tr h="79422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err="1" smtClean="0"/>
                        <a:t>범행후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특수한 꿈</a:t>
                      </a:r>
                      <a:r>
                        <a:rPr lang="en-US" altLang="ko-KR" dirty="0" smtClean="0"/>
                        <a:t>.</a:t>
                      </a:r>
                      <a:r>
                        <a:rPr lang="ko-KR" altLang="en-US" dirty="0" smtClean="0"/>
                        <a:t>잠꼬대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피해자에 대한 위로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친지 등에의 고백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자살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도주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smtClean="0"/>
                        <a:t>증거인명</a:t>
                      </a:r>
                      <a:r>
                        <a:rPr lang="en-US" altLang="ko-KR" baseline="0" dirty="0" smtClean="0"/>
                        <a:t>, </a:t>
                      </a:r>
                      <a:r>
                        <a:rPr lang="ko-KR" altLang="en-US" baseline="0" dirty="0" err="1" smtClean="0"/>
                        <a:t>변명중비</a:t>
                      </a:r>
                      <a:r>
                        <a:rPr lang="ko-KR" altLang="en-US" baseline="0" dirty="0" smtClean="0"/>
                        <a:t> 등</a:t>
                      </a:r>
                      <a:endParaRPr lang="ko-KR" altLang="en-US" dirty="0"/>
                    </a:p>
                  </a:txBody>
                  <a:tcPr/>
                </a:tc>
              </a:tr>
              <a:tr h="460145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이상심리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심리과정에 합리적인 일관성이 결여</a:t>
                      </a:r>
                      <a:endParaRPr lang="ko-KR" altLang="en-US" dirty="0"/>
                    </a:p>
                  </a:txBody>
                  <a:tcPr/>
                </a:tc>
              </a:tr>
              <a:tr h="794223"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범인의 사회관계에 의한 범죄징표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사회적 지문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성명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가족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주거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경력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직업 등</a:t>
                      </a:r>
                      <a:r>
                        <a:rPr lang="en-US" altLang="ko-KR" dirty="0" smtClean="0"/>
                        <a:t>), </a:t>
                      </a:r>
                      <a:r>
                        <a:rPr lang="ko-KR" altLang="en-US" dirty="0" smtClean="0"/>
                        <a:t>목격자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소문</a:t>
                      </a:r>
                      <a:endParaRPr lang="ko-KR" altLang="en-US" dirty="0"/>
                    </a:p>
                  </a:txBody>
                  <a:tcPr/>
                </a:tc>
              </a:tr>
              <a:tr h="460145"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자연현상에 의한 범죄징표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지문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족적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일시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물건의 특징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물건의 이동</a:t>
                      </a:r>
                      <a:endParaRPr lang="ko-KR" altLang="en-US" dirty="0"/>
                    </a:p>
                  </a:txBody>
                  <a:tcPr/>
                </a:tc>
              </a:tr>
              <a:tr h="460145"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문서에 의한 범죄징표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문자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잉크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종이의 질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지질</a:t>
                      </a:r>
                      <a:r>
                        <a:rPr lang="en-US" altLang="ko-KR" dirty="0" smtClean="0"/>
                        <a:t>)</a:t>
                      </a:r>
                      <a:r>
                        <a:rPr lang="ko-KR" altLang="en-US" dirty="0" smtClean="0"/>
                        <a:t>의 감정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범적</a:t>
            </a:r>
            <a:r>
              <a:rPr lang="en-US" altLang="ko-KR" dirty="0" smtClean="0"/>
              <a:t>(</a:t>
            </a:r>
            <a:r>
              <a:rPr lang="ko-KR" altLang="en-US" dirty="0" smtClean="0"/>
              <a:t>범죄흔적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수사선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수사선</a:t>
            </a:r>
            <a:r>
              <a:rPr lang="en-US" altLang="ko-KR" dirty="0" smtClean="0"/>
              <a:t>(</a:t>
            </a:r>
            <a:r>
              <a:rPr lang="ko-KR" altLang="en-US" dirty="0" smtClean="0"/>
              <a:t>추리하는 선</a:t>
            </a:r>
            <a:r>
              <a:rPr lang="en-US" altLang="ko-KR" dirty="0" smtClean="0"/>
              <a:t>)</a:t>
            </a:r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수집된 범죄흔적을 바탕으로 수사의 대상과 범죄 사실을 추리하여 수사의 방향을 정하는 것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/>
              <a:t>    </a:t>
            </a:r>
            <a:r>
              <a:rPr lang="ko-KR" altLang="en-US" dirty="0" err="1" smtClean="0"/>
              <a:t>수사선은</a:t>
            </a:r>
            <a:r>
              <a:rPr lang="ko-KR" altLang="en-US" dirty="0" smtClean="0"/>
              <a:t> 범죄흔적을 보고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어떠한 범죄에서 비롯된 것이다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라는 원인을 밝혀내는 소위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징표에서 범죄로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추리적 체계화를 의미</a:t>
            </a:r>
            <a:endParaRPr lang="en-US" altLang="ko-KR" dirty="0" smtClean="0"/>
          </a:p>
          <a:p>
            <a:pPr>
              <a:lnSpc>
                <a:spcPct val="150000"/>
              </a:lnSpc>
              <a:buNone/>
            </a:pPr>
            <a:r>
              <a:rPr lang="ko-KR" altLang="en-US" dirty="0" smtClean="0"/>
              <a:t>   예 </a:t>
            </a:r>
            <a:r>
              <a:rPr lang="en-US" altLang="ko-KR" dirty="0" smtClean="0"/>
              <a:t>) </a:t>
            </a:r>
            <a:r>
              <a:rPr lang="ko-KR" altLang="en-US" dirty="0" smtClean="0"/>
              <a:t>갑이 수사선상에 올랐다는 것은 갑이라는 구체적 인물이 동일선상의 추리대상이 되었다는 것을 의미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1207</TotalTime>
  <Words>1349</Words>
  <Application>Microsoft Office PowerPoint</Application>
  <PresentationFormat>화면 슬라이드 쇼(4:3)</PresentationFormat>
  <Paragraphs>204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오렌지</vt:lpstr>
      <vt:lpstr>슬라이드 1</vt:lpstr>
      <vt:lpstr>범죄수사의 가능성</vt:lpstr>
      <vt:lpstr>슬라이드 3</vt:lpstr>
      <vt:lpstr>범죄수사 가능성의 3대 근간</vt:lpstr>
      <vt:lpstr>슬라이드 5</vt:lpstr>
      <vt:lpstr>범죄의 징표</vt:lpstr>
      <vt:lpstr>슬라이드 7</vt:lpstr>
      <vt:lpstr>범죄 징표의 형태</vt:lpstr>
      <vt:lpstr>범적(범죄흔적)과 수사선</vt:lpstr>
      <vt:lpstr>슬라이드 10</vt:lpstr>
      <vt:lpstr>수사선의 종류</vt:lpstr>
      <vt:lpstr>범죄징표와 수사선</vt:lpstr>
      <vt:lpstr>범죄징표와 수사선의 관계</vt:lpstr>
      <vt:lpstr>수사의 수단</vt:lpstr>
      <vt:lpstr>수사의 수단의 종류</vt:lpstr>
      <vt:lpstr>슬라이드 16</vt:lpstr>
      <vt:lpstr>슬라이드 17</vt:lpstr>
      <vt:lpstr>수사수단의 방향</vt:lpstr>
      <vt:lpstr>수사자료</vt:lpstr>
      <vt:lpstr>슬라이드 20</vt:lpstr>
      <vt:lpstr>슬라이드 21</vt:lpstr>
      <vt:lpstr>슬라이드 22</vt:lpstr>
      <vt:lpstr>범죄수사의 추리</vt:lpstr>
      <vt:lpstr>슬라이드 24</vt:lpstr>
      <vt:lpstr>슬라이드 25</vt:lpstr>
    </vt:vector>
  </TitlesOfParts>
  <Company>Royal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범죄수사총론</dc:title>
  <dc:creator>Very Infortant Person</dc:creator>
  <cp:lastModifiedBy>Windows XP Professional</cp:lastModifiedBy>
  <cp:revision>125</cp:revision>
  <dcterms:created xsi:type="dcterms:W3CDTF">2011-11-17T01:05:11Z</dcterms:created>
  <dcterms:modified xsi:type="dcterms:W3CDTF">2011-12-12T05:06:47Z</dcterms:modified>
</cp:coreProperties>
</file>